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bb84670f6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a071f3a304f6a"/>
  </p:sldMasterIdLst>
  <p:sldIdLst>
    <p:sldId xmlns:r="http://schemas.openxmlformats.org/officeDocument/2006/relationships" id="256" r:id="R84f055f0a0fa4fd4"/>
    <p:sldId xmlns:r="http://schemas.openxmlformats.org/officeDocument/2006/relationships" id="257" r:id="R2f5b811625e74401"/>
    <p:sldId xmlns:r="http://schemas.openxmlformats.org/officeDocument/2006/relationships" id="258" r:id="R7351b09d7b84452d"/>
    <p:sldId xmlns:r="http://schemas.openxmlformats.org/officeDocument/2006/relationships" id="259" r:id="R930dd844f62d4e07"/>
    <p:sldId xmlns:r="http://schemas.openxmlformats.org/officeDocument/2006/relationships" id="260" r:id="R85be7edd17ce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a071f3a304f6a" /><Relationship Type="http://schemas.openxmlformats.org/officeDocument/2006/relationships/slide" Target="/ppt/slides/slide1.xml" Id="R84f055f0a0fa4fd4" /><Relationship Type="http://schemas.openxmlformats.org/officeDocument/2006/relationships/slide" Target="/ppt/slides/slide2.xml" Id="R2f5b811625e74401" /><Relationship Type="http://schemas.openxmlformats.org/officeDocument/2006/relationships/slide" Target="/ppt/slides/slide3.xml" Id="R7351b09d7b84452d" /><Relationship Type="http://schemas.openxmlformats.org/officeDocument/2006/relationships/slide" Target="/ppt/slides/slide4.xml" Id="R930dd844f62d4e07" /><Relationship Type="http://schemas.openxmlformats.org/officeDocument/2006/relationships/slide" Target="/ppt/slides/slide5.xml" Id="R85be7edd17ce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3f01628dc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183291c04eb7" /><Relationship Type="http://schemas.openxmlformats.org/officeDocument/2006/relationships/theme" Target="/ppt/slideMasters/theme/theme1.xml" Id="R03764b576649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3183291c0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e2c2e673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051f91ca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b1aa2331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0c864a04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b22af968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