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8eecdbfbee4b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5faa3d5363474c"/>
  </p:sldMasterIdLst>
  <p:sldIdLst>
    <p:sldId xmlns:r="http://schemas.openxmlformats.org/officeDocument/2006/relationships" id="256" r:id="R46e01f74cb934166"/>
    <p:sldId xmlns:r="http://schemas.openxmlformats.org/officeDocument/2006/relationships" id="257" r:id="Reb138b7fcda84fb9"/>
    <p:sldId xmlns:r="http://schemas.openxmlformats.org/officeDocument/2006/relationships" id="258" r:id="Rc9e553ae9e654e25"/>
    <p:sldId xmlns:r="http://schemas.openxmlformats.org/officeDocument/2006/relationships" id="259" r:id="Rad7e5064f8fe4c08"/>
    <p:sldId xmlns:r="http://schemas.openxmlformats.org/officeDocument/2006/relationships" id="260" r:id="Rba857ae52b134824"/>
    <p:sldId xmlns:r="http://schemas.openxmlformats.org/officeDocument/2006/relationships" id="261" r:id="R1314344637b848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5faa3d5363474c" /><Relationship Type="http://schemas.openxmlformats.org/officeDocument/2006/relationships/slide" Target="/ppt/slides/slide1.xml" Id="R46e01f74cb934166" /><Relationship Type="http://schemas.openxmlformats.org/officeDocument/2006/relationships/slide" Target="/ppt/slides/slide2.xml" Id="Reb138b7fcda84fb9" /><Relationship Type="http://schemas.openxmlformats.org/officeDocument/2006/relationships/slide" Target="/ppt/slides/slide3.xml" Id="Rc9e553ae9e654e25" /><Relationship Type="http://schemas.openxmlformats.org/officeDocument/2006/relationships/slide" Target="/ppt/slides/slide4.xml" Id="Rad7e5064f8fe4c08" /><Relationship Type="http://schemas.openxmlformats.org/officeDocument/2006/relationships/slide" Target="/ppt/slides/slide5.xml" Id="Rba857ae52b134824" /><Relationship Type="http://schemas.openxmlformats.org/officeDocument/2006/relationships/slide" Target="/ppt/slides/slide6.xml" Id="R1314344637b848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3a9a794a5f4e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42322774844c4" /><Relationship Type="http://schemas.openxmlformats.org/officeDocument/2006/relationships/theme" Target="/ppt/slideMasters/theme/theme1.xml" Id="Rac4a104ccdd946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c42322774844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1a1e5afce40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e2d7c86c540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2f050ea7845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46d99c5ce4a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a48e894b44b4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e2feb8c5845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SKOGROSSISTERS OG AGENTERS LANDSFORENING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SKOGROSSISTERS OG AGENTERS LANDSFORENING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−274 324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902 101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7 338 582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7 338 582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co/Advokat Mathilde Zetlitz Haga, Øvre Slottsgate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36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post@sa-forening.no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970 518 657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SKOGROSSISTERS OG AGENTERS LANDSFORENING</a:t>
            </a:r>
          </a:p>
        </p:txBody>
      </p:sp>
    </p:spTree>
  </p:cSld>
  <p:clrMapOvr>
    <a:masterClrMapping xmlns:a="http://schemas.openxmlformats.org/drawingml/2006/main"/>
  </p:clrMapOvr>
</p:sld>
</file>