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84304587f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fbc819e264789"/>
  </p:sldMasterIdLst>
  <p:sldIdLst>
    <p:sldId xmlns:r="http://schemas.openxmlformats.org/officeDocument/2006/relationships" id="256" r:id="R4ea2a7cd975f4cea"/>
    <p:sldId xmlns:r="http://schemas.openxmlformats.org/officeDocument/2006/relationships" id="257" r:id="Rb7492479fe404f1b"/>
    <p:sldId xmlns:r="http://schemas.openxmlformats.org/officeDocument/2006/relationships" id="258" r:id="Rece5d92693304b91"/>
    <p:sldId xmlns:r="http://schemas.openxmlformats.org/officeDocument/2006/relationships" id="259" r:id="R3d2dcbc40fa74a2f"/>
    <p:sldId xmlns:r="http://schemas.openxmlformats.org/officeDocument/2006/relationships" id="260" r:id="R72387f473afb498c"/>
    <p:sldId xmlns:r="http://schemas.openxmlformats.org/officeDocument/2006/relationships" id="261" r:id="R638122221c25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fbc819e264789" /><Relationship Type="http://schemas.openxmlformats.org/officeDocument/2006/relationships/slide" Target="/ppt/slides/slide1.xml" Id="R4ea2a7cd975f4cea" /><Relationship Type="http://schemas.openxmlformats.org/officeDocument/2006/relationships/slide" Target="/ppt/slides/slide2.xml" Id="Rb7492479fe404f1b" /><Relationship Type="http://schemas.openxmlformats.org/officeDocument/2006/relationships/slide" Target="/ppt/slides/slide3.xml" Id="Rece5d92693304b91" /><Relationship Type="http://schemas.openxmlformats.org/officeDocument/2006/relationships/slide" Target="/ppt/slides/slide4.xml" Id="R3d2dcbc40fa74a2f" /><Relationship Type="http://schemas.openxmlformats.org/officeDocument/2006/relationships/slide" Target="/ppt/slides/slide5.xml" Id="R72387f473afb498c" /><Relationship Type="http://schemas.openxmlformats.org/officeDocument/2006/relationships/slide" Target="/ppt/slides/slide6.xml" Id="R638122221c25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f26125ae6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d4e62e5fc4a9c" /><Relationship Type="http://schemas.openxmlformats.org/officeDocument/2006/relationships/theme" Target="/ppt/slideMasters/theme/theme1.xml" Id="Rb1c7d89c042f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d4e62e5fc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37affc3ea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148c94e29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49565c2c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f8a01e79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1da6ebdb4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96c6b6520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