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597233b12849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d3db6632fd4b3b"/>
  </p:sldMasterIdLst>
  <p:sldIdLst>
    <p:sldId xmlns:r="http://schemas.openxmlformats.org/officeDocument/2006/relationships" id="256" r:id="R3c648c2c3c504343"/>
    <p:sldId xmlns:r="http://schemas.openxmlformats.org/officeDocument/2006/relationships" id="257" r:id="Rb47b0112c3024599"/>
    <p:sldId xmlns:r="http://schemas.openxmlformats.org/officeDocument/2006/relationships" id="258" r:id="Rce37965cdd8f4136"/>
    <p:sldId xmlns:r="http://schemas.openxmlformats.org/officeDocument/2006/relationships" id="259" r:id="R332a31a0232e4535"/>
    <p:sldId xmlns:r="http://schemas.openxmlformats.org/officeDocument/2006/relationships" id="260" r:id="R8f5f2f2acc1343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3db6632fd4b3b" /><Relationship Type="http://schemas.openxmlformats.org/officeDocument/2006/relationships/slide" Target="/ppt/slides/slide1.xml" Id="R3c648c2c3c504343" /><Relationship Type="http://schemas.openxmlformats.org/officeDocument/2006/relationships/slide" Target="/ppt/slides/slide2.xml" Id="Rb47b0112c3024599" /><Relationship Type="http://schemas.openxmlformats.org/officeDocument/2006/relationships/slide" Target="/ppt/slides/slide3.xml" Id="Rce37965cdd8f4136" /><Relationship Type="http://schemas.openxmlformats.org/officeDocument/2006/relationships/slide" Target="/ppt/slides/slide4.xml" Id="R332a31a0232e4535" /><Relationship Type="http://schemas.openxmlformats.org/officeDocument/2006/relationships/slide" Target="/ppt/slides/slide5.xml" Id="R8f5f2f2acc1343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d5cae0ce842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d8f3c912f45c8" /><Relationship Type="http://schemas.openxmlformats.org/officeDocument/2006/relationships/theme" Target="/ppt/slideMasters/theme/theme1.xml" Id="R282b4196822f43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4d8f3c912f45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f565b2632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f18550bfc42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a049742ec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2e762777d49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3744d458340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NARBUVOLL GRUNNEIERLAG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NARBUVOLL GRUNNEIERLAG SA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970 536 906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