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2a6db50e4045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a4c6f283ab48cc"/>
  </p:sldMasterIdLst>
  <p:sldIdLst>
    <p:sldId xmlns:r="http://schemas.openxmlformats.org/officeDocument/2006/relationships" id="256" r:id="R721bcace33dc4139"/>
    <p:sldId xmlns:r="http://schemas.openxmlformats.org/officeDocument/2006/relationships" id="257" r:id="R14d9726730ef4cdf"/>
    <p:sldId xmlns:r="http://schemas.openxmlformats.org/officeDocument/2006/relationships" id="258" r:id="R0519b22f2aca46d2"/>
    <p:sldId xmlns:r="http://schemas.openxmlformats.org/officeDocument/2006/relationships" id="259" r:id="R916bdc4b38794b68"/>
    <p:sldId xmlns:r="http://schemas.openxmlformats.org/officeDocument/2006/relationships" id="260" r:id="R0f763234181f48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a4c6f283ab48cc" /><Relationship Type="http://schemas.openxmlformats.org/officeDocument/2006/relationships/slide" Target="/ppt/slides/slide1.xml" Id="R721bcace33dc4139" /><Relationship Type="http://schemas.openxmlformats.org/officeDocument/2006/relationships/slide" Target="/ppt/slides/slide2.xml" Id="R14d9726730ef4cdf" /><Relationship Type="http://schemas.openxmlformats.org/officeDocument/2006/relationships/slide" Target="/ppt/slides/slide3.xml" Id="R0519b22f2aca46d2" /><Relationship Type="http://schemas.openxmlformats.org/officeDocument/2006/relationships/slide" Target="/ppt/slides/slide4.xml" Id="R916bdc4b38794b68" /><Relationship Type="http://schemas.openxmlformats.org/officeDocument/2006/relationships/slide" Target="/ppt/slides/slide5.xml" Id="R0f763234181f48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b08ceabd494e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72449a135e46d2" /><Relationship Type="http://schemas.openxmlformats.org/officeDocument/2006/relationships/theme" Target="/ppt/slideMasters/theme/theme1.xml" Id="R591ccf2ced8647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72449a135e46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99a6aa0d7646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dc51e41d740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0f006d77654e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1498a178c34c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90c87e51494d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HAMAR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HAMAR KOMMUNE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Vangsvegen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56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postmottak@hamar.kommune.no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www.hamar.kommune.no/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970 540 008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 KOMMUNE</a:t>
            </a:r>
          </a:p>
        </p:txBody>
      </p:sp>
    </p:spTree>
  </p:cSld>
  <p:clrMapOvr>
    <a:masterClrMapping xmlns:a="http://schemas.openxmlformats.org/drawingml/2006/main"/>
  </p:clrMapOvr>
</p:sld>
</file>