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25be9cd61443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30042e69e14384"/>
  </p:sldMasterIdLst>
  <p:sldIdLst>
    <p:sldId xmlns:r="http://schemas.openxmlformats.org/officeDocument/2006/relationships" id="256" r:id="R84c94ca50ce24aa0"/>
    <p:sldId xmlns:r="http://schemas.openxmlformats.org/officeDocument/2006/relationships" id="257" r:id="Ra03f8a29e0f74585"/>
    <p:sldId xmlns:r="http://schemas.openxmlformats.org/officeDocument/2006/relationships" id="258" r:id="R7196cb0edf4349ff"/>
    <p:sldId xmlns:r="http://schemas.openxmlformats.org/officeDocument/2006/relationships" id="259" r:id="Rbd0d69ec82ea4993"/>
    <p:sldId xmlns:r="http://schemas.openxmlformats.org/officeDocument/2006/relationships" id="260" r:id="Reb0fc6c734c44115"/>
    <p:sldId xmlns:r="http://schemas.openxmlformats.org/officeDocument/2006/relationships" id="261" r:id="R42b4129d091f44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0042e69e14384" /><Relationship Type="http://schemas.openxmlformats.org/officeDocument/2006/relationships/slide" Target="/ppt/slides/slide1.xml" Id="R84c94ca50ce24aa0" /><Relationship Type="http://schemas.openxmlformats.org/officeDocument/2006/relationships/slide" Target="/ppt/slides/slide2.xml" Id="Ra03f8a29e0f74585" /><Relationship Type="http://schemas.openxmlformats.org/officeDocument/2006/relationships/slide" Target="/ppt/slides/slide3.xml" Id="R7196cb0edf4349ff" /><Relationship Type="http://schemas.openxmlformats.org/officeDocument/2006/relationships/slide" Target="/ppt/slides/slide4.xml" Id="Rbd0d69ec82ea4993" /><Relationship Type="http://schemas.openxmlformats.org/officeDocument/2006/relationships/slide" Target="/ppt/slides/slide5.xml" Id="Reb0fc6c734c44115" /><Relationship Type="http://schemas.openxmlformats.org/officeDocument/2006/relationships/slide" Target="/ppt/slides/slide6.xml" Id="R42b4129d091f44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a50e6a46a49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9409fee5c4646" /><Relationship Type="http://schemas.openxmlformats.org/officeDocument/2006/relationships/theme" Target="/ppt/slideMasters/theme/theme1.xml" Id="R2a932a51627d42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a9409fee5c46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66204543f4c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3182707604a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032c9089240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2be6ee88840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61ece7a2e4c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8d9db610f46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NÆRINGSFORENINGEN I DRAMMENSREGIONEN CHAMBER OF COMMERCE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NÆRINGSFORENINGEN I DRAMMENSREGIONEN CHAMBER OF COMMERCE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NÆRINGSFORENINGEN I DRAMMENSREGIONEN CHAMBER OF COMMERCE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NÆRINGSFORENINGEN I DRAMMENSREGIONEN CHAMBER OF COMMERCE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NÆRINGSFORENINGEN I DRAMMENSREGIONEN CHAMBER OF COMMERCE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NÆRINGSFORENINGEN I DRAMMENSREGIONEN CHAMBER OF COMMERCE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11 016 573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−3 616 206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2 089 644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51 966 956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61 825 602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NÆRINGSFORENINGEN I DRAMMENSREGIONEN CHAMBER OF COMMERCE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Bragernes torg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26 42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post@nfdr.no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www.nfdr.no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970 540 636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NÆRINGSFORENINGEN I DRAMMENSREGIONEN CHAMBER OF COMMERCE</a:t>
            </a:r>
          </a:p>
        </p:txBody>
      </p:sp>
    </p:spTree>
  </p:cSld>
  <p:clrMapOvr>
    <a:masterClrMapping xmlns:a="http://schemas.openxmlformats.org/drawingml/2006/main"/>
  </p:clrMapOvr>
</p:sld>
</file>