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795f91543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b26de99c948f6"/>
  </p:sldMasterIdLst>
  <p:sldIdLst>
    <p:sldId xmlns:r="http://schemas.openxmlformats.org/officeDocument/2006/relationships" id="256" r:id="R842db937301f45e8"/>
    <p:sldId xmlns:r="http://schemas.openxmlformats.org/officeDocument/2006/relationships" id="257" r:id="R22ee51fe69a44b83"/>
    <p:sldId xmlns:r="http://schemas.openxmlformats.org/officeDocument/2006/relationships" id="258" r:id="R73ed450773a34f7d"/>
    <p:sldId xmlns:r="http://schemas.openxmlformats.org/officeDocument/2006/relationships" id="259" r:id="R9f9b5b5bca194056"/>
    <p:sldId xmlns:r="http://schemas.openxmlformats.org/officeDocument/2006/relationships" id="260" r:id="R1ef01fb67b5d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b26de99c948f6" /><Relationship Type="http://schemas.openxmlformats.org/officeDocument/2006/relationships/slide" Target="/ppt/slides/slide1.xml" Id="R842db937301f45e8" /><Relationship Type="http://schemas.openxmlformats.org/officeDocument/2006/relationships/slide" Target="/ppt/slides/slide2.xml" Id="R22ee51fe69a44b83" /><Relationship Type="http://schemas.openxmlformats.org/officeDocument/2006/relationships/slide" Target="/ppt/slides/slide3.xml" Id="R73ed450773a34f7d" /><Relationship Type="http://schemas.openxmlformats.org/officeDocument/2006/relationships/slide" Target="/ppt/slides/slide4.xml" Id="R9f9b5b5bca194056" /><Relationship Type="http://schemas.openxmlformats.org/officeDocument/2006/relationships/slide" Target="/ppt/slides/slide5.xml" Id="R1ef01fb67b5d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dcdb2ad07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8e4a820446eb" /><Relationship Type="http://schemas.openxmlformats.org/officeDocument/2006/relationships/theme" Target="/ppt/slideMasters/theme/theme1.xml" Id="Re6233b793692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a8e4a8204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a5985b3a3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eaae7504f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cd79687d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f4cb5e9e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d5457c2a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EVANGELISK-LUTHERSKE KIRKESAMFUNN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EVANGELISK-LUTHERSKE KIRKESAMFUNN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delk@delk.no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