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d2a5f2a284d4fb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ef9b56356244005"/>
  </p:sldMasterIdLst>
  <p:sldIdLst>
    <p:sldId xmlns:r="http://schemas.openxmlformats.org/officeDocument/2006/relationships" id="256" r:id="Rf13be35206d54093"/>
    <p:sldId xmlns:r="http://schemas.openxmlformats.org/officeDocument/2006/relationships" id="257" r:id="Rb4059c1da535441c"/>
    <p:sldId xmlns:r="http://schemas.openxmlformats.org/officeDocument/2006/relationships" id="258" r:id="R6149c5ba14224ff3"/>
    <p:sldId xmlns:r="http://schemas.openxmlformats.org/officeDocument/2006/relationships" id="259" r:id="Rc6662a1ae06e4b83"/>
    <p:sldId xmlns:r="http://schemas.openxmlformats.org/officeDocument/2006/relationships" id="260" r:id="R411b616644504cd2"/>
    <p:sldId xmlns:r="http://schemas.openxmlformats.org/officeDocument/2006/relationships" id="261" r:id="R2c9f4c7504e5488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f9b56356244005" /><Relationship Type="http://schemas.openxmlformats.org/officeDocument/2006/relationships/slide" Target="/ppt/slides/slide1.xml" Id="Rf13be35206d54093" /><Relationship Type="http://schemas.openxmlformats.org/officeDocument/2006/relationships/slide" Target="/ppt/slides/slide2.xml" Id="Rb4059c1da535441c" /><Relationship Type="http://schemas.openxmlformats.org/officeDocument/2006/relationships/slide" Target="/ppt/slides/slide3.xml" Id="R6149c5ba14224ff3" /><Relationship Type="http://schemas.openxmlformats.org/officeDocument/2006/relationships/slide" Target="/ppt/slides/slide4.xml" Id="Rc6662a1ae06e4b83" /><Relationship Type="http://schemas.openxmlformats.org/officeDocument/2006/relationships/slide" Target="/ppt/slides/slide5.xml" Id="R411b616644504cd2" /><Relationship Type="http://schemas.openxmlformats.org/officeDocument/2006/relationships/slide" Target="/ppt/slides/slide6.xml" Id="R2c9f4c7504e5488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2f7ac7351f448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b5466398464d09" /><Relationship Type="http://schemas.openxmlformats.org/officeDocument/2006/relationships/theme" Target="/ppt/slideMasters/theme/theme1.xml" Id="R41d4cc4586a54ac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ab5466398464d0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31dfac11d74f1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29e0ea8a704ec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638a451e284a1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4c98a1a64341d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536d7ccfd14a9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0c9ed8f51d4c2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NAMSSKOGAN FJELLSTYRE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NAMSSKOGAN FJELLSTYRE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NAMSSKOGAN FJELLSTYRE ble etablert [år] og holder til i Namsskogan.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NAMSSKOGAN FJELLSTYRE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NAMSSKOGAN FJELLSTYRE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NAMSSKOGAN FJELLSTYRE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3 764 078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102 457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385 314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7 603 908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8 336 205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NAMSSKOGAN FJELLSTYRE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7890 Namsskogan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 33 34 01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namsskogan@fjellstyrene.no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www.fjellstyrene.no/namsskogan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970 542 272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NAMSSKOGAN FJELLSTYRE</a:t>
            </a:r>
          </a:p>
        </p:txBody>
      </p:sp>
    </p:spTree>
  </p:cSld>
  <p:clrMapOvr>
    <a:masterClrMapping xmlns:a="http://schemas.openxmlformats.org/drawingml/2006/main"/>
  </p:clrMapOvr>
</p:sld>
</file>