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680c58cc7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0c77c52eea41b1"/>
  </p:sldMasterIdLst>
  <p:sldIdLst>
    <p:sldId xmlns:r="http://schemas.openxmlformats.org/officeDocument/2006/relationships" id="256" r:id="Rbb8fa840fddf4e44"/>
    <p:sldId xmlns:r="http://schemas.openxmlformats.org/officeDocument/2006/relationships" id="257" r:id="R6aee6bde7f394a52"/>
    <p:sldId xmlns:r="http://schemas.openxmlformats.org/officeDocument/2006/relationships" id="258" r:id="Rbcb429b446d94363"/>
    <p:sldId xmlns:r="http://schemas.openxmlformats.org/officeDocument/2006/relationships" id="259" r:id="R4154183a575441f3"/>
    <p:sldId xmlns:r="http://schemas.openxmlformats.org/officeDocument/2006/relationships" id="260" r:id="R67656e93d7c0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c77c52eea41b1" /><Relationship Type="http://schemas.openxmlformats.org/officeDocument/2006/relationships/slide" Target="/ppt/slides/slide1.xml" Id="Rbb8fa840fddf4e44" /><Relationship Type="http://schemas.openxmlformats.org/officeDocument/2006/relationships/slide" Target="/ppt/slides/slide2.xml" Id="R6aee6bde7f394a52" /><Relationship Type="http://schemas.openxmlformats.org/officeDocument/2006/relationships/slide" Target="/ppt/slides/slide3.xml" Id="Rbcb429b446d94363" /><Relationship Type="http://schemas.openxmlformats.org/officeDocument/2006/relationships/slide" Target="/ppt/slides/slide4.xml" Id="R4154183a575441f3" /><Relationship Type="http://schemas.openxmlformats.org/officeDocument/2006/relationships/slide" Target="/ppt/slides/slide5.xml" Id="R67656e93d7c0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10cff1bd9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1aebb5c04404" /><Relationship Type="http://schemas.openxmlformats.org/officeDocument/2006/relationships/theme" Target="/ppt/slideMasters/theme/theme1.xml" Id="R7739e2bd7e17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71aebb5c0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a1844a89b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0d06dd58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d43a0f4fa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d4a4ad2f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de73d347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SKOGEIGARLAG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970 543 368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