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ec2fee7bb947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88f39be7634163"/>
  </p:sldMasterIdLst>
  <p:sldIdLst>
    <p:sldId xmlns:r="http://schemas.openxmlformats.org/officeDocument/2006/relationships" id="256" r:id="Rbd6d69312489470a"/>
    <p:sldId xmlns:r="http://schemas.openxmlformats.org/officeDocument/2006/relationships" id="257" r:id="R59304fecde9e4f73"/>
    <p:sldId xmlns:r="http://schemas.openxmlformats.org/officeDocument/2006/relationships" id="258" r:id="Rbd883eec916448e6"/>
    <p:sldId xmlns:r="http://schemas.openxmlformats.org/officeDocument/2006/relationships" id="259" r:id="Ra18a463a973d46bd"/>
    <p:sldId xmlns:r="http://schemas.openxmlformats.org/officeDocument/2006/relationships" id="260" r:id="Rf2416a47e02c49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88f39be7634163" /><Relationship Type="http://schemas.openxmlformats.org/officeDocument/2006/relationships/slide" Target="/ppt/slides/slide1.xml" Id="Rbd6d69312489470a" /><Relationship Type="http://schemas.openxmlformats.org/officeDocument/2006/relationships/slide" Target="/ppt/slides/slide2.xml" Id="R59304fecde9e4f73" /><Relationship Type="http://schemas.openxmlformats.org/officeDocument/2006/relationships/slide" Target="/ppt/slides/slide3.xml" Id="Rbd883eec916448e6" /><Relationship Type="http://schemas.openxmlformats.org/officeDocument/2006/relationships/slide" Target="/ppt/slides/slide4.xml" Id="Ra18a463a973d46bd" /><Relationship Type="http://schemas.openxmlformats.org/officeDocument/2006/relationships/slide" Target="/ppt/slides/slide5.xml" Id="Rf2416a47e02c49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dd07973a1b40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b30bfe4c84213" /><Relationship Type="http://schemas.openxmlformats.org/officeDocument/2006/relationships/theme" Target="/ppt/slideMasters/theme/theme1.xml" Id="R84150de7f29541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3b30bfe4c842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f11a56a7840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15c0de83749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98c2639c148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068839a9e40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bb17acc2e4a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JØRN SKJØRDAL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 SKJØRDAL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JØRN SKJØRDAL ble etablert [år] og holder til i Sande I Vestfold.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 SKJØRDAL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 SKJØRDAL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 SKJØRDAL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Skau gård, Bergstigveien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3070 Sande I Vestfold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77 73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970 551 468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 SKJØRDAL</a:t>
            </a:r>
          </a:p>
        </p:txBody>
      </p:sp>
    </p:spTree>
  </p:cSld>
  <p:clrMapOvr>
    <a:masterClrMapping xmlns:a="http://schemas.openxmlformats.org/drawingml/2006/main"/>
  </p:clrMapOvr>
</p:sld>
</file>