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ef6aa4d88d4c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40adf4cde946af"/>
  </p:sldMasterIdLst>
  <p:sldIdLst>
    <p:sldId xmlns:r="http://schemas.openxmlformats.org/officeDocument/2006/relationships" id="256" r:id="R1fff2353afb648ae"/>
    <p:sldId xmlns:r="http://schemas.openxmlformats.org/officeDocument/2006/relationships" id="257" r:id="Reb93512e442a4f1d"/>
    <p:sldId xmlns:r="http://schemas.openxmlformats.org/officeDocument/2006/relationships" id="258" r:id="R61c53185cddf49c8"/>
    <p:sldId xmlns:r="http://schemas.openxmlformats.org/officeDocument/2006/relationships" id="259" r:id="Radb4e2fec1124c80"/>
    <p:sldId xmlns:r="http://schemas.openxmlformats.org/officeDocument/2006/relationships" id="260" r:id="R62d3831d49994a21"/>
    <p:sldId xmlns:r="http://schemas.openxmlformats.org/officeDocument/2006/relationships" id="261" r:id="R5f1fec92ce894c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0adf4cde946af" /><Relationship Type="http://schemas.openxmlformats.org/officeDocument/2006/relationships/slide" Target="/ppt/slides/slide1.xml" Id="R1fff2353afb648ae" /><Relationship Type="http://schemas.openxmlformats.org/officeDocument/2006/relationships/slide" Target="/ppt/slides/slide2.xml" Id="Reb93512e442a4f1d" /><Relationship Type="http://schemas.openxmlformats.org/officeDocument/2006/relationships/slide" Target="/ppt/slides/slide3.xml" Id="R61c53185cddf49c8" /><Relationship Type="http://schemas.openxmlformats.org/officeDocument/2006/relationships/slide" Target="/ppt/slides/slide4.xml" Id="Radb4e2fec1124c80" /><Relationship Type="http://schemas.openxmlformats.org/officeDocument/2006/relationships/slide" Target="/ppt/slides/slide5.xml" Id="R62d3831d49994a21" /><Relationship Type="http://schemas.openxmlformats.org/officeDocument/2006/relationships/slide" Target="/ppt/slides/slide6.xml" Id="R5f1fec92ce894c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f68dcfd8343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7a383d8e64175" /><Relationship Type="http://schemas.openxmlformats.org/officeDocument/2006/relationships/theme" Target="/ppt/slideMasters/theme/theme1.xml" Id="Rfdc7bb2e325642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27a383d8e641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52065668b43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3d3b9a95947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9d41a8b084c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2808da20044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06700b6f74c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6d3e97fa048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MENIGHETEN I FILADELFIA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MENIGHETEN I FILADELFIA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MENIGHETEN I FILADELFIA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MENIGHETEN I FILADELFIA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MENIGHETEN I FILADELFIA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MENIGHETEN I FILADELFIA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52 694 577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13 541 516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19 673 727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144 545 880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154 599 029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MENIGHETEN I FILADELFIA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27 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57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post@filadelfia.no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www.filadelfia.no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970 551 964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MENIGHETEN I FILADELFIA</a:t>
            </a:r>
          </a:p>
        </p:txBody>
      </p:sp>
    </p:spTree>
  </p:cSld>
  <p:clrMapOvr>
    <a:masterClrMapping xmlns:a="http://schemas.openxmlformats.org/drawingml/2006/main"/>
  </p:clrMapOvr>
</p:sld>
</file>