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69a1816e1f4b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632f4bd85341fa"/>
  </p:sldMasterIdLst>
  <p:sldIdLst>
    <p:sldId xmlns:r="http://schemas.openxmlformats.org/officeDocument/2006/relationships" id="256" r:id="R221768c340ff4d94"/>
    <p:sldId xmlns:r="http://schemas.openxmlformats.org/officeDocument/2006/relationships" id="257" r:id="R9ed0f181d10a447e"/>
    <p:sldId xmlns:r="http://schemas.openxmlformats.org/officeDocument/2006/relationships" id="258" r:id="Reef1b81de77e418b"/>
    <p:sldId xmlns:r="http://schemas.openxmlformats.org/officeDocument/2006/relationships" id="259" r:id="R4713ed80da4f4603"/>
    <p:sldId xmlns:r="http://schemas.openxmlformats.org/officeDocument/2006/relationships" id="260" r:id="Ra8861e4ccf9f4eac"/>
    <p:sldId xmlns:r="http://schemas.openxmlformats.org/officeDocument/2006/relationships" id="261" r:id="R9e3d9cad711846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632f4bd85341fa" /><Relationship Type="http://schemas.openxmlformats.org/officeDocument/2006/relationships/slide" Target="/ppt/slides/slide1.xml" Id="R221768c340ff4d94" /><Relationship Type="http://schemas.openxmlformats.org/officeDocument/2006/relationships/slide" Target="/ppt/slides/slide2.xml" Id="R9ed0f181d10a447e" /><Relationship Type="http://schemas.openxmlformats.org/officeDocument/2006/relationships/slide" Target="/ppt/slides/slide3.xml" Id="Reef1b81de77e418b" /><Relationship Type="http://schemas.openxmlformats.org/officeDocument/2006/relationships/slide" Target="/ppt/slides/slide4.xml" Id="R4713ed80da4f4603" /><Relationship Type="http://schemas.openxmlformats.org/officeDocument/2006/relationships/slide" Target="/ppt/slides/slide5.xml" Id="Ra8861e4ccf9f4eac" /><Relationship Type="http://schemas.openxmlformats.org/officeDocument/2006/relationships/slide" Target="/ppt/slides/slide6.xml" Id="R9e3d9cad711846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076b832dd444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b4d469a41463f" /><Relationship Type="http://schemas.openxmlformats.org/officeDocument/2006/relationships/theme" Target="/ppt/slideMasters/theme/theme1.xml" Id="R69476184417e4c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fb4d469a4146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22f2bb65443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82f4a259644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2410fa5a949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0ab2c055441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8366eec5c4f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688b72ea14a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BRATLIES REGNSKAP Øystein Bratlie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BRATLIES REGNSKAP Øystein Bratlie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BRATLIES REGNSKAP Øystein Bratlie ble etablert [år] og holder til i Ridabu.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BRATLIES REGNSKAP Øystein Bratlie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BRATLIES REGNSKAP Øystein Bratlie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BRATLIES REGNSKAP Øystein Bratlie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330 005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80 225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144 377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327 445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BRATLIES REGNSKAP Øystein Bratlie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Høyvangvegen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2322 Ridabu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45 81 47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oystein@bratlies.no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www.bratliesregnskap.no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970 595 945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BRATLIES REGNSKAP Øystein Bratlie</a:t>
            </a:r>
          </a:p>
        </p:txBody>
      </p:sp>
    </p:spTree>
  </p:cSld>
  <p:clrMapOvr>
    <a:masterClrMapping xmlns:a="http://schemas.openxmlformats.org/drawingml/2006/main"/>
  </p:clrMapOvr>
</p:sld>
</file>