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5b8ef0ef1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5b19d1f304e64"/>
  </p:sldMasterIdLst>
  <p:sldIdLst>
    <p:sldId xmlns:r="http://schemas.openxmlformats.org/officeDocument/2006/relationships" id="256" r:id="R825dcbc63494415b"/>
    <p:sldId xmlns:r="http://schemas.openxmlformats.org/officeDocument/2006/relationships" id="257" r:id="R85bc04c4eb464083"/>
    <p:sldId xmlns:r="http://schemas.openxmlformats.org/officeDocument/2006/relationships" id="258" r:id="Red8546a9bde04cb0"/>
    <p:sldId xmlns:r="http://schemas.openxmlformats.org/officeDocument/2006/relationships" id="259" r:id="Rb97dc2ae4f414339"/>
    <p:sldId xmlns:r="http://schemas.openxmlformats.org/officeDocument/2006/relationships" id="260" r:id="Rac97c4df724c4f33"/>
    <p:sldId xmlns:r="http://schemas.openxmlformats.org/officeDocument/2006/relationships" id="261" r:id="R5b8aa08788e34652"/>
    <p:sldId xmlns:r="http://schemas.openxmlformats.org/officeDocument/2006/relationships" id="262" r:id="R8fdfd34493df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5b19d1f304e64" /><Relationship Type="http://schemas.openxmlformats.org/officeDocument/2006/relationships/slide" Target="/ppt/slides/slide1.xml" Id="R825dcbc63494415b" /><Relationship Type="http://schemas.openxmlformats.org/officeDocument/2006/relationships/slide" Target="/ppt/slides/slide2.xml" Id="R85bc04c4eb464083" /><Relationship Type="http://schemas.openxmlformats.org/officeDocument/2006/relationships/slide" Target="/ppt/slides/slide3.xml" Id="Red8546a9bde04cb0" /><Relationship Type="http://schemas.openxmlformats.org/officeDocument/2006/relationships/slide" Target="/ppt/slides/slide4.xml" Id="Rb97dc2ae4f414339" /><Relationship Type="http://schemas.openxmlformats.org/officeDocument/2006/relationships/slide" Target="/ppt/slides/slide5.xml" Id="Rac97c4df724c4f33" /><Relationship Type="http://schemas.openxmlformats.org/officeDocument/2006/relationships/slide" Target="/ppt/slides/slide6.xml" Id="R5b8aa08788e34652" /><Relationship Type="http://schemas.openxmlformats.org/officeDocument/2006/relationships/slide" Target="/ppt/slides/slide7.xml" Id="R8fdfd34493df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3a5deb08e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9a9f3f9a45d0" /><Relationship Type="http://schemas.openxmlformats.org/officeDocument/2006/relationships/theme" Target="/ppt/slideMasters/theme/theme1.xml" Id="R15fd819a0ca4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99a9f3f9a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e2658d89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3bcb68f6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d9af966f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c02acb899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8ad61d6c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a11e85c2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458101ff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KJELL 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KJELL HORN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18 967 860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24 388 534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27 396 999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KJELL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970 892 494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KJELL HORN AS</a:t>
            </a:r>
          </a:p>
        </p:txBody>
      </p:sp>
    </p:spTree>
  </p:cSld>
  <p:clrMapOvr>
    <a:masterClrMapping xmlns:a="http://schemas.openxmlformats.org/drawingml/2006/main"/>
  </p:clrMapOvr>
</p:sld>
</file>