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0c0d4eb47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3e3f88dc1401c"/>
  </p:sldMasterIdLst>
  <p:sldIdLst>
    <p:sldId xmlns:r="http://schemas.openxmlformats.org/officeDocument/2006/relationships" id="256" r:id="R6513f0a275a346b9"/>
    <p:sldId xmlns:r="http://schemas.openxmlformats.org/officeDocument/2006/relationships" id="257" r:id="Rddf3dd4a9ca2450c"/>
    <p:sldId xmlns:r="http://schemas.openxmlformats.org/officeDocument/2006/relationships" id="258" r:id="Rf2a201a3df0b48da"/>
    <p:sldId xmlns:r="http://schemas.openxmlformats.org/officeDocument/2006/relationships" id="259" r:id="R6f41aa81eef44ac4"/>
    <p:sldId xmlns:r="http://schemas.openxmlformats.org/officeDocument/2006/relationships" id="260" r:id="R178ee39aae824371"/>
    <p:sldId xmlns:r="http://schemas.openxmlformats.org/officeDocument/2006/relationships" id="261" r:id="R89d7f70e463447bc"/>
    <p:sldId xmlns:r="http://schemas.openxmlformats.org/officeDocument/2006/relationships" id="262" r:id="R06bf30e04ec6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3e3f88dc1401c" /><Relationship Type="http://schemas.openxmlformats.org/officeDocument/2006/relationships/slide" Target="/ppt/slides/slide1.xml" Id="R6513f0a275a346b9" /><Relationship Type="http://schemas.openxmlformats.org/officeDocument/2006/relationships/slide" Target="/ppt/slides/slide2.xml" Id="Rddf3dd4a9ca2450c" /><Relationship Type="http://schemas.openxmlformats.org/officeDocument/2006/relationships/slide" Target="/ppt/slides/slide3.xml" Id="Rf2a201a3df0b48da" /><Relationship Type="http://schemas.openxmlformats.org/officeDocument/2006/relationships/slide" Target="/ppt/slides/slide4.xml" Id="R6f41aa81eef44ac4" /><Relationship Type="http://schemas.openxmlformats.org/officeDocument/2006/relationships/slide" Target="/ppt/slides/slide5.xml" Id="R178ee39aae824371" /><Relationship Type="http://schemas.openxmlformats.org/officeDocument/2006/relationships/slide" Target="/ppt/slides/slide6.xml" Id="R89d7f70e463447bc" /><Relationship Type="http://schemas.openxmlformats.org/officeDocument/2006/relationships/slide" Target="/ppt/slides/slide7.xml" Id="R06bf30e04ec6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ad784789c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cec7e9b44109" /><Relationship Type="http://schemas.openxmlformats.org/officeDocument/2006/relationships/theme" Target="/ppt/slideMasters/theme/theme1.xml" Id="Re8cf50db3f5d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ccec7e9b4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7cfc1a01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91b16020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df7343d2b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cb8d5061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6ed10805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e852e91f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f25f9bb2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BYGGKOMPANIET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BYGGKOMPANIET ØSTFOLD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−2 316 784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BJØRN ARVID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RAYMOND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33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jb@bko.as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970 902 643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BYGGKOMPANIET ØSTFOLD AS</a:t>
            </a:r>
          </a:p>
        </p:txBody>
      </p:sp>
    </p:spTree>
  </p:cSld>
  <p:clrMapOvr>
    <a:masterClrMapping xmlns:a="http://schemas.openxmlformats.org/drawingml/2006/main"/>
  </p:clrMapOvr>
</p:sld>
</file>