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7a183725fb49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3040e7c1354b20"/>
  </p:sldMasterIdLst>
  <p:sldIdLst>
    <p:sldId xmlns:r="http://schemas.openxmlformats.org/officeDocument/2006/relationships" id="256" r:id="R6552080d1d3043cc"/>
    <p:sldId xmlns:r="http://schemas.openxmlformats.org/officeDocument/2006/relationships" id="257" r:id="R54a0fe0e65254219"/>
    <p:sldId xmlns:r="http://schemas.openxmlformats.org/officeDocument/2006/relationships" id="258" r:id="Rccca0fcc6e404ad4"/>
    <p:sldId xmlns:r="http://schemas.openxmlformats.org/officeDocument/2006/relationships" id="259" r:id="R16ce71ec93704e8b"/>
    <p:sldId xmlns:r="http://schemas.openxmlformats.org/officeDocument/2006/relationships" id="260" r:id="R7b8ef21ad3714703"/>
    <p:sldId xmlns:r="http://schemas.openxmlformats.org/officeDocument/2006/relationships" id="261" r:id="R121159db8fa04e0a"/>
    <p:sldId xmlns:r="http://schemas.openxmlformats.org/officeDocument/2006/relationships" id="262" r:id="Rc6c254815b2f42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3040e7c1354b20" /><Relationship Type="http://schemas.openxmlformats.org/officeDocument/2006/relationships/slide" Target="/ppt/slides/slide1.xml" Id="R6552080d1d3043cc" /><Relationship Type="http://schemas.openxmlformats.org/officeDocument/2006/relationships/slide" Target="/ppt/slides/slide2.xml" Id="R54a0fe0e65254219" /><Relationship Type="http://schemas.openxmlformats.org/officeDocument/2006/relationships/slide" Target="/ppt/slides/slide3.xml" Id="Rccca0fcc6e404ad4" /><Relationship Type="http://schemas.openxmlformats.org/officeDocument/2006/relationships/slide" Target="/ppt/slides/slide4.xml" Id="R16ce71ec93704e8b" /><Relationship Type="http://schemas.openxmlformats.org/officeDocument/2006/relationships/slide" Target="/ppt/slides/slide5.xml" Id="R7b8ef21ad3714703" /><Relationship Type="http://schemas.openxmlformats.org/officeDocument/2006/relationships/slide" Target="/ppt/slides/slide6.xml" Id="R121159db8fa04e0a" /><Relationship Type="http://schemas.openxmlformats.org/officeDocument/2006/relationships/slide" Target="/ppt/slides/slide7.xml" Id="Rc6c254815b2f42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d3c626b9bf4f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8ab44b0f64121" /><Relationship Type="http://schemas.openxmlformats.org/officeDocument/2006/relationships/theme" Target="/ppt/slideMasters/theme/theme1.xml" Id="Ra4aae865cdca4f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18ab44b0f641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4e302a9cf47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5e8f61bee42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420de7fc543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f2d16cc5b48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80ac4b42447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208762c0b41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6f1ac0bca46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WALTER WILHELMSEN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WALTER WILHELMSEN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WALTER WILHELMSEN AS ble etablert [år] og holder til i Kvaløya.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WALTER WILHELMSEN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WALTER WILHELMSEN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WALTER WILHELMSEN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19 361 168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1 675 816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1 417 568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8 661 319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11 884 422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WALTER WILHELMSEN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WMOT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WALTER WILHELMSEN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Ropnesvegen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9107 Kvaløya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71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firmapost@wawi.no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970 904 468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WALTER WILHELMSEN AS</a:t>
            </a:r>
          </a:p>
        </p:txBody>
      </p:sp>
    </p:spTree>
  </p:cSld>
  <p:clrMapOvr>
    <a:masterClrMapping xmlns:a="http://schemas.openxmlformats.org/drawingml/2006/main"/>
  </p:clrMapOvr>
</p:sld>
</file>