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c3ce716bc241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34ce8e3f084770"/>
  </p:sldMasterIdLst>
  <p:sldIdLst>
    <p:sldId xmlns:r="http://schemas.openxmlformats.org/officeDocument/2006/relationships" id="256" r:id="Re252849649804b59"/>
    <p:sldId xmlns:r="http://schemas.openxmlformats.org/officeDocument/2006/relationships" id="257" r:id="R05c72505e11a4dcc"/>
    <p:sldId xmlns:r="http://schemas.openxmlformats.org/officeDocument/2006/relationships" id="258" r:id="R87577b0d44fe441e"/>
    <p:sldId xmlns:r="http://schemas.openxmlformats.org/officeDocument/2006/relationships" id="259" r:id="R44709d0fc7d8456e"/>
    <p:sldId xmlns:r="http://schemas.openxmlformats.org/officeDocument/2006/relationships" id="260" r:id="R0fc6cbd57ec0404b"/>
    <p:sldId xmlns:r="http://schemas.openxmlformats.org/officeDocument/2006/relationships" id="261" r:id="Rd9ecf07ccb0e43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4ce8e3f084770" /><Relationship Type="http://schemas.openxmlformats.org/officeDocument/2006/relationships/slide" Target="/ppt/slides/slide1.xml" Id="Re252849649804b59" /><Relationship Type="http://schemas.openxmlformats.org/officeDocument/2006/relationships/slide" Target="/ppt/slides/slide2.xml" Id="R05c72505e11a4dcc" /><Relationship Type="http://schemas.openxmlformats.org/officeDocument/2006/relationships/slide" Target="/ppt/slides/slide3.xml" Id="R87577b0d44fe441e" /><Relationship Type="http://schemas.openxmlformats.org/officeDocument/2006/relationships/slide" Target="/ppt/slides/slide4.xml" Id="R44709d0fc7d8456e" /><Relationship Type="http://schemas.openxmlformats.org/officeDocument/2006/relationships/slide" Target="/ppt/slides/slide5.xml" Id="R0fc6cbd57ec0404b" /><Relationship Type="http://schemas.openxmlformats.org/officeDocument/2006/relationships/slide" Target="/ppt/slides/slide6.xml" Id="Rd9ecf07ccb0e43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d94e12d6124e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5802cd2de4ba7" /><Relationship Type="http://schemas.openxmlformats.org/officeDocument/2006/relationships/theme" Target="/ppt/slideMasters/theme/theme1.xml" Id="Rd10403a8e04342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55802cd2de4b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5c9798ebe41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24e614a3646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49b1a70e446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e6fdf0b374f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17bd93a2841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12b5cbc4a42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SCANSØR REVISJON SØRVÅG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SCANSØR REVISJON SØRVÅG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1 734 095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952 206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973 270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2 603 949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2 751 638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Hogde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1615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30 08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post@arild.no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www.arild.no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970 912 835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