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52b54223a4a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75270e6114b93"/>
  </p:sldMasterIdLst>
  <p:sldIdLst>
    <p:sldId xmlns:r="http://schemas.openxmlformats.org/officeDocument/2006/relationships" id="256" r:id="R14b341c2b93c4bdf"/>
    <p:sldId xmlns:r="http://schemas.openxmlformats.org/officeDocument/2006/relationships" id="257" r:id="Reaacbbef5bdb462a"/>
    <p:sldId xmlns:r="http://schemas.openxmlformats.org/officeDocument/2006/relationships" id="258" r:id="Rbc81fce830d448f6"/>
    <p:sldId xmlns:r="http://schemas.openxmlformats.org/officeDocument/2006/relationships" id="259" r:id="R403472423cf24044"/>
    <p:sldId xmlns:r="http://schemas.openxmlformats.org/officeDocument/2006/relationships" id="260" r:id="R088b6c45bfdf4051"/>
    <p:sldId xmlns:r="http://schemas.openxmlformats.org/officeDocument/2006/relationships" id="261" r:id="R4f63892a26634ccc"/>
    <p:sldId xmlns:r="http://schemas.openxmlformats.org/officeDocument/2006/relationships" id="262" r:id="R82078c54876b47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75270e6114b93" /><Relationship Type="http://schemas.openxmlformats.org/officeDocument/2006/relationships/slide" Target="/ppt/slides/slide1.xml" Id="R14b341c2b93c4bdf" /><Relationship Type="http://schemas.openxmlformats.org/officeDocument/2006/relationships/slide" Target="/ppt/slides/slide2.xml" Id="Reaacbbef5bdb462a" /><Relationship Type="http://schemas.openxmlformats.org/officeDocument/2006/relationships/slide" Target="/ppt/slides/slide3.xml" Id="Rbc81fce830d448f6" /><Relationship Type="http://schemas.openxmlformats.org/officeDocument/2006/relationships/slide" Target="/ppt/slides/slide4.xml" Id="R403472423cf24044" /><Relationship Type="http://schemas.openxmlformats.org/officeDocument/2006/relationships/slide" Target="/ppt/slides/slide5.xml" Id="R088b6c45bfdf4051" /><Relationship Type="http://schemas.openxmlformats.org/officeDocument/2006/relationships/slide" Target="/ppt/slides/slide6.xml" Id="R4f63892a26634ccc" /><Relationship Type="http://schemas.openxmlformats.org/officeDocument/2006/relationships/slide" Target="/ppt/slides/slide7.xml" Id="R82078c54876b47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bdb2562ee4d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d0a5fccca43d1" /><Relationship Type="http://schemas.openxmlformats.org/officeDocument/2006/relationships/theme" Target="/ppt/slideMasters/theme/theme1.xml" Id="R27daedf91a804a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2d0a5fccca43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d9eacaea74f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9306766b5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f221770ed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b8dcc550849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5aa22cd454c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1e553460941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746471db0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AA AS ble etablert [år] og holder til i Hyen.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462 844 364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−641 282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4 506 763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31 885 956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266 232 721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AA EIENDOM AS  –  59,3 %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CKS INVESTMENT (NORWAY) AS  –  40,7 %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Hyevegen 1775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6829 Hyen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post@braa.no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970 915 265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AA AS</a:t>
            </a:r>
          </a:p>
        </p:txBody>
      </p:sp>
    </p:spTree>
  </p:cSld>
  <p:clrMapOvr>
    <a:masterClrMapping xmlns:a="http://schemas.openxmlformats.org/drawingml/2006/main"/>
  </p:clrMapOvr>
</p:sld>
</file>