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7e44e356f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18a61132942c6"/>
  </p:sldMasterIdLst>
  <p:sldIdLst>
    <p:sldId xmlns:r="http://schemas.openxmlformats.org/officeDocument/2006/relationships" id="256" r:id="R02685549b13b46c6"/>
    <p:sldId xmlns:r="http://schemas.openxmlformats.org/officeDocument/2006/relationships" id="257" r:id="Rf2d27bb991014350"/>
    <p:sldId xmlns:r="http://schemas.openxmlformats.org/officeDocument/2006/relationships" id="258" r:id="R94018b6f566b49ff"/>
    <p:sldId xmlns:r="http://schemas.openxmlformats.org/officeDocument/2006/relationships" id="259" r:id="R2b23df12117148a6"/>
    <p:sldId xmlns:r="http://schemas.openxmlformats.org/officeDocument/2006/relationships" id="260" r:id="Rc22b01c8692f411a"/>
    <p:sldId xmlns:r="http://schemas.openxmlformats.org/officeDocument/2006/relationships" id="261" r:id="R4fa2a68ad9b3451c"/>
    <p:sldId xmlns:r="http://schemas.openxmlformats.org/officeDocument/2006/relationships" id="262" r:id="Reb0b561745a4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18a61132942c6" /><Relationship Type="http://schemas.openxmlformats.org/officeDocument/2006/relationships/slide" Target="/ppt/slides/slide1.xml" Id="R02685549b13b46c6" /><Relationship Type="http://schemas.openxmlformats.org/officeDocument/2006/relationships/slide" Target="/ppt/slides/slide2.xml" Id="Rf2d27bb991014350" /><Relationship Type="http://schemas.openxmlformats.org/officeDocument/2006/relationships/slide" Target="/ppt/slides/slide3.xml" Id="R94018b6f566b49ff" /><Relationship Type="http://schemas.openxmlformats.org/officeDocument/2006/relationships/slide" Target="/ppt/slides/slide4.xml" Id="R2b23df12117148a6" /><Relationship Type="http://schemas.openxmlformats.org/officeDocument/2006/relationships/slide" Target="/ppt/slides/slide5.xml" Id="Rc22b01c8692f411a" /><Relationship Type="http://schemas.openxmlformats.org/officeDocument/2006/relationships/slide" Target="/ppt/slides/slide6.xml" Id="R4fa2a68ad9b3451c" /><Relationship Type="http://schemas.openxmlformats.org/officeDocument/2006/relationships/slide" Target="/ppt/slides/slide7.xml" Id="Reb0b561745a4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fd544199a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18a41622e49ad" /><Relationship Type="http://schemas.openxmlformats.org/officeDocument/2006/relationships/theme" Target="/ppt/slideMasters/theme/theme1.xml" Id="R8b9404ef7996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18a41622e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c55f4f975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e758d6e13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d7fae416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f7e10524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5820c1192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dab6d0b52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4172a9f81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FJELLDAL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FJELLDAL BILUTLEIE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104 648 080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833 602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49 644 698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970 915 834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BILUTLEIE AS</a:t>
            </a:r>
          </a:p>
        </p:txBody>
      </p:sp>
    </p:spTree>
  </p:cSld>
  <p:clrMapOvr>
    <a:masterClrMapping xmlns:a="http://schemas.openxmlformats.org/drawingml/2006/main"/>
  </p:clrMapOvr>
</p:sld>
</file>