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d8203d0b8a49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cafaf93f104d74"/>
  </p:sldMasterIdLst>
  <p:sldIdLst>
    <p:sldId xmlns:r="http://schemas.openxmlformats.org/officeDocument/2006/relationships" id="256" r:id="R2cb83b8d9e2043cc"/>
    <p:sldId xmlns:r="http://schemas.openxmlformats.org/officeDocument/2006/relationships" id="257" r:id="Rea178d54ae8c47e4"/>
    <p:sldId xmlns:r="http://schemas.openxmlformats.org/officeDocument/2006/relationships" id="258" r:id="R1def3295b3fa4065"/>
    <p:sldId xmlns:r="http://schemas.openxmlformats.org/officeDocument/2006/relationships" id="259" r:id="R3e0fd8764cf145d0"/>
    <p:sldId xmlns:r="http://schemas.openxmlformats.org/officeDocument/2006/relationships" id="260" r:id="R5c5a7f6f4e7e4630"/>
    <p:sldId xmlns:r="http://schemas.openxmlformats.org/officeDocument/2006/relationships" id="261" r:id="Rce3c5d104b7143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cafaf93f104d74" /><Relationship Type="http://schemas.openxmlformats.org/officeDocument/2006/relationships/slide" Target="/ppt/slides/slide1.xml" Id="R2cb83b8d9e2043cc" /><Relationship Type="http://schemas.openxmlformats.org/officeDocument/2006/relationships/slide" Target="/ppt/slides/slide2.xml" Id="Rea178d54ae8c47e4" /><Relationship Type="http://schemas.openxmlformats.org/officeDocument/2006/relationships/slide" Target="/ppt/slides/slide3.xml" Id="R1def3295b3fa4065" /><Relationship Type="http://schemas.openxmlformats.org/officeDocument/2006/relationships/slide" Target="/ppt/slides/slide4.xml" Id="R3e0fd8764cf145d0" /><Relationship Type="http://schemas.openxmlformats.org/officeDocument/2006/relationships/slide" Target="/ppt/slides/slide5.xml" Id="R5c5a7f6f4e7e4630" /><Relationship Type="http://schemas.openxmlformats.org/officeDocument/2006/relationships/slide" Target="/ppt/slides/slide6.xml" Id="Rce3c5d104b7143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c690c4687e43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a7a629e7f41e1" /><Relationship Type="http://schemas.openxmlformats.org/officeDocument/2006/relationships/theme" Target="/ppt/slideMasters/theme/theme1.xml" Id="R7739b4c77f3041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4a7a629e7f41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1f39760eb49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bdd865a514d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20b25ed364b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e8a9123eb4e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932868bb04c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7fe08d4bf44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AGDENES REGNSKAP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AGDENES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AGDENES REGNSKAP SA ble etablert [år] og holder til i Lensvik.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AGDENES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AGDENES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AGDENES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14 310 467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380 475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256 853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1 585 149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5 145 337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AGDENES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Grønningens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7316 Lensvik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72491400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regnskap@agdenes.com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970 917 926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AGDENES REGNSKAP SA</a:t>
            </a:r>
          </a:p>
        </p:txBody>
      </p:sp>
    </p:spTree>
  </p:cSld>
  <p:clrMapOvr>
    <a:masterClrMapping xmlns:a="http://schemas.openxmlformats.org/drawingml/2006/main"/>
  </p:clrMapOvr>
</p:sld>
</file>