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6d67b1290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c26c1daad4779"/>
  </p:sldMasterIdLst>
  <p:sldIdLst>
    <p:sldId xmlns:r="http://schemas.openxmlformats.org/officeDocument/2006/relationships" id="256" r:id="Rb0a98167f0fe4960"/>
    <p:sldId xmlns:r="http://schemas.openxmlformats.org/officeDocument/2006/relationships" id="257" r:id="Redee059b7d8f4c56"/>
    <p:sldId xmlns:r="http://schemas.openxmlformats.org/officeDocument/2006/relationships" id="258" r:id="Rd2ea39fedb8e49af"/>
    <p:sldId xmlns:r="http://schemas.openxmlformats.org/officeDocument/2006/relationships" id="259" r:id="Rce9ad872dfc94d35"/>
    <p:sldId xmlns:r="http://schemas.openxmlformats.org/officeDocument/2006/relationships" id="260" r:id="R8f64531b42104ed3"/>
    <p:sldId xmlns:r="http://schemas.openxmlformats.org/officeDocument/2006/relationships" id="261" r:id="Rebd325d46b9c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c26c1daad4779" /><Relationship Type="http://schemas.openxmlformats.org/officeDocument/2006/relationships/slide" Target="/ppt/slides/slide1.xml" Id="Rb0a98167f0fe4960" /><Relationship Type="http://schemas.openxmlformats.org/officeDocument/2006/relationships/slide" Target="/ppt/slides/slide2.xml" Id="Redee059b7d8f4c56" /><Relationship Type="http://schemas.openxmlformats.org/officeDocument/2006/relationships/slide" Target="/ppt/slides/slide3.xml" Id="Rd2ea39fedb8e49af" /><Relationship Type="http://schemas.openxmlformats.org/officeDocument/2006/relationships/slide" Target="/ppt/slides/slide4.xml" Id="Rce9ad872dfc94d35" /><Relationship Type="http://schemas.openxmlformats.org/officeDocument/2006/relationships/slide" Target="/ppt/slides/slide5.xml" Id="R8f64531b42104ed3" /><Relationship Type="http://schemas.openxmlformats.org/officeDocument/2006/relationships/slide" Target="/ppt/slides/slide6.xml" Id="Rebd325d46b9c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bc59d3f61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5691c97b4f15" /><Relationship Type="http://schemas.openxmlformats.org/officeDocument/2006/relationships/theme" Target="/ppt/slideMasters/theme/theme1.xml" Id="R19ebb06dc64d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f5691c97b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bbf4092d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ad0753b8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ee8a5943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2b3f31c0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559447ad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6aa853fe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JØLSTER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JØLSTER REKNESKAPSLAG SA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72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JØLSTER REKNESKAPSLAG SA</a:t>
            </a:r>
          </a:p>
        </p:txBody>
      </p:sp>
    </p:spTree>
  </p:cSld>
  <p:clrMapOvr>
    <a:masterClrMapping xmlns:a="http://schemas.openxmlformats.org/drawingml/2006/main"/>
  </p:clrMapOvr>
</p:sld>
</file>