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7a3ee4ade344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6af31e305647b7"/>
  </p:sldMasterIdLst>
  <p:sldIdLst>
    <p:sldId xmlns:r="http://schemas.openxmlformats.org/officeDocument/2006/relationships" id="256" r:id="Rd71baff184e44320"/>
    <p:sldId xmlns:r="http://schemas.openxmlformats.org/officeDocument/2006/relationships" id="257" r:id="R6eb69c19093044fe"/>
    <p:sldId xmlns:r="http://schemas.openxmlformats.org/officeDocument/2006/relationships" id="258" r:id="R3d759808aaea41a0"/>
    <p:sldId xmlns:r="http://schemas.openxmlformats.org/officeDocument/2006/relationships" id="259" r:id="R6892f61a6b7d4d7a"/>
    <p:sldId xmlns:r="http://schemas.openxmlformats.org/officeDocument/2006/relationships" id="260" r:id="R6354a7478d614f5f"/>
    <p:sldId xmlns:r="http://schemas.openxmlformats.org/officeDocument/2006/relationships" id="261" r:id="Rfb1f3db61ee94ef3"/>
    <p:sldId xmlns:r="http://schemas.openxmlformats.org/officeDocument/2006/relationships" id="262" r:id="R016993933a0b4f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6af31e305647b7" /><Relationship Type="http://schemas.openxmlformats.org/officeDocument/2006/relationships/slide" Target="/ppt/slides/slide1.xml" Id="Rd71baff184e44320" /><Relationship Type="http://schemas.openxmlformats.org/officeDocument/2006/relationships/slide" Target="/ppt/slides/slide2.xml" Id="R6eb69c19093044fe" /><Relationship Type="http://schemas.openxmlformats.org/officeDocument/2006/relationships/slide" Target="/ppt/slides/slide3.xml" Id="R3d759808aaea41a0" /><Relationship Type="http://schemas.openxmlformats.org/officeDocument/2006/relationships/slide" Target="/ppt/slides/slide4.xml" Id="R6892f61a6b7d4d7a" /><Relationship Type="http://schemas.openxmlformats.org/officeDocument/2006/relationships/slide" Target="/ppt/slides/slide5.xml" Id="R6354a7478d614f5f" /><Relationship Type="http://schemas.openxmlformats.org/officeDocument/2006/relationships/slide" Target="/ppt/slides/slide6.xml" Id="Rfb1f3db61ee94ef3" /><Relationship Type="http://schemas.openxmlformats.org/officeDocument/2006/relationships/slide" Target="/ppt/slides/slide7.xml" Id="R016993933a0b4f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55ea9e5bb45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7fc1cda8d4cce" /><Relationship Type="http://schemas.openxmlformats.org/officeDocument/2006/relationships/theme" Target="/ppt/slideMasters/theme/theme1.xml" Id="R5d2410d5c16449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e7fc1cda8d4c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7a525c9a94e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f7989c41243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bdba1d33445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607e8cb784c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96b8fe7a14f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33a28efa84b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cd7ceb1414b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GABRIEL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 ELEKTRO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54 447 367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3 009 434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19 859 252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GABRIELSEN GUNDER BURE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OLAUSSEN HELGE RAGNVALD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46 09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970 923 136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GABRIEL ELEKTRO AS</a:t>
            </a:r>
          </a:p>
        </p:txBody>
      </p:sp>
    </p:spTree>
  </p:cSld>
  <p:clrMapOvr>
    <a:masterClrMapping xmlns:a="http://schemas.openxmlformats.org/drawingml/2006/main"/>
  </p:clrMapOvr>
</p:sld>
</file>