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830b0fa83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edd69bbf5465c"/>
  </p:sldMasterIdLst>
  <p:sldIdLst>
    <p:sldId xmlns:r="http://schemas.openxmlformats.org/officeDocument/2006/relationships" id="256" r:id="R7914c26068e94658"/>
    <p:sldId xmlns:r="http://schemas.openxmlformats.org/officeDocument/2006/relationships" id="257" r:id="Rfcf4a33ec7ea42ac"/>
    <p:sldId xmlns:r="http://schemas.openxmlformats.org/officeDocument/2006/relationships" id="258" r:id="R062124c623da47b2"/>
    <p:sldId xmlns:r="http://schemas.openxmlformats.org/officeDocument/2006/relationships" id="259" r:id="R6181c6df58464d1a"/>
    <p:sldId xmlns:r="http://schemas.openxmlformats.org/officeDocument/2006/relationships" id="260" r:id="R86572725ca8f420f"/>
    <p:sldId xmlns:r="http://schemas.openxmlformats.org/officeDocument/2006/relationships" id="261" r:id="R81065133124940ea"/>
    <p:sldId xmlns:r="http://schemas.openxmlformats.org/officeDocument/2006/relationships" id="262" r:id="R07551246c96d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edd69bbf5465c" /><Relationship Type="http://schemas.openxmlformats.org/officeDocument/2006/relationships/slide" Target="/ppt/slides/slide1.xml" Id="R7914c26068e94658" /><Relationship Type="http://schemas.openxmlformats.org/officeDocument/2006/relationships/slide" Target="/ppt/slides/slide2.xml" Id="Rfcf4a33ec7ea42ac" /><Relationship Type="http://schemas.openxmlformats.org/officeDocument/2006/relationships/slide" Target="/ppt/slides/slide3.xml" Id="R062124c623da47b2" /><Relationship Type="http://schemas.openxmlformats.org/officeDocument/2006/relationships/slide" Target="/ppt/slides/slide4.xml" Id="R6181c6df58464d1a" /><Relationship Type="http://schemas.openxmlformats.org/officeDocument/2006/relationships/slide" Target="/ppt/slides/slide5.xml" Id="R86572725ca8f420f" /><Relationship Type="http://schemas.openxmlformats.org/officeDocument/2006/relationships/slide" Target="/ppt/slides/slide6.xml" Id="R81065133124940ea" /><Relationship Type="http://schemas.openxmlformats.org/officeDocument/2006/relationships/slide" Target="/ppt/slides/slide7.xml" Id="R07551246c96d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4cbefb14b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5493755a409e" /><Relationship Type="http://schemas.openxmlformats.org/officeDocument/2006/relationships/theme" Target="/ppt/slideMasters/theme/theme1.xml" Id="R8cbb32986795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45493755a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cca15fe6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8c39e9232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a63bb72b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3e3abbf8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bc85a43f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ec0d87a1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0c8232e2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HUS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78 231 587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48 108 494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164 489 924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BRÅTHEN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GRUPPEN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post@pk-hus.no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970 923 845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