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bac8c5a38648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e85cd8c1f4c0d"/>
  </p:sldMasterIdLst>
  <p:sldIdLst>
    <p:sldId xmlns:r="http://schemas.openxmlformats.org/officeDocument/2006/relationships" id="256" r:id="R94a058e7e0bf49a3"/>
    <p:sldId xmlns:r="http://schemas.openxmlformats.org/officeDocument/2006/relationships" id="257" r:id="R4634a9c00b6141f9"/>
    <p:sldId xmlns:r="http://schemas.openxmlformats.org/officeDocument/2006/relationships" id="258" r:id="R5dc9c817690040b7"/>
    <p:sldId xmlns:r="http://schemas.openxmlformats.org/officeDocument/2006/relationships" id="259" r:id="R0bd52b250b904205"/>
    <p:sldId xmlns:r="http://schemas.openxmlformats.org/officeDocument/2006/relationships" id="260" r:id="R6fe46a5855854e57"/>
    <p:sldId xmlns:r="http://schemas.openxmlformats.org/officeDocument/2006/relationships" id="261" r:id="Raefd0e5b245b4ca4"/>
    <p:sldId xmlns:r="http://schemas.openxmlformats.org/officeDocument/2006/relationships" id="262" r:id="Refb3b974599e45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e85cd8c1f4c0d" /><Relationship Type="http://schemas.openxmlformats.org/officeDocument/2006/relationships/slide" Target="/ppt/slides/slide1.xml" Id="R94a058e7e0bf49a3" /><Relationship Type="http://schemas.openxmlformats.org/officeDocument/2006/relationships/slide" Target="/ppt/slides/slide2.xml" Id="R4634a9c00b6141f9" /><Relationship Type="http://schemas.openxmlformats.org/officeDocument/2006/relationships/slide" Target="/ppt/slides/slide3.xml" Id="R5dc9c817690040b7" /><Relationship Type="http://schemas.openxmlformats.org/officeDocument/2006/relationships/slide" Target="/ppt/slides/slide4.xml" Id="R0bd52b250b904205" /><Relationship Type="http://schemas.openxmlformats.org/officeDocument/2006/relationships/slide" Target="/ppt/slides/slide5.xml" Id="R6fe46a5855854e57" /><Relationship Type="http://schemas.openxmlformats.org/officeDocument/2006/relationships/slide" Target="/ppt/slides/slide6.xml" Id="Raefd0e5b245b4ca4" /><Relationship Type="http://schemas.openxmlformats.org/officeDocument/2006/relationships/slide" Target="/ppt/slides/slide7.xml" Id="Refb3b974599e45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fadf83cc942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9c26e961c4dfb" /><Relationship Type="http://schemas.openxmlformats.org/officeDocument/2006/relationships/theme" Target="/ppt/slideMasters/theme/theme1.xml" Id="R8fee86b2387c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9c26e961c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876298edd41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3bb69b4b344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85dfc868d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00cffbcb641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cca5207b34b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330748b774c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542bbbf3d44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MERITORIUS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MERITORIUS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23 648 418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167 999 143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203 059 553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EMIL HJELM-HANSEN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Bachke &amp; Co AS, 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paul.hjelm-hansen@meritorius.no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970 926 976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