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c6b7f93a1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d39c6cd98745ad"/>
  </p:sldMasterIdLst>
  <p:sldIdLst>
    <p:sldId xmlns:r="http://schemas.openxmlformats.org/officeDocument/2006/relationships" id="256" r:id="R3a692d3c215d43f8"/>
    <p:sldId xmlns:r="http://schemas.openxmlformats.org/officeDocument/2006/relationships" id="257" r:id="Reb2bd0b524bd4e64"/>
    <p:sldId xmlns:r="http://schemas.openxmlformats.org/officeDocument/2006/relationships" id="258" r:id="R69389c4db1e64dc6"/>
    <p:sldId xmlns:r="http://schemas.openxmlformats.org/officeDocument/2006/relationships" id="259" r:id="R583e75b6d94b493a"/>
    <p:sldId xmlns:r="http://schemas.openxmlformats.org/officeDocument/2006/relationships" id="260" r:id="R45de8c07543b41f0"/>
    <p:sldId xmlns:r="http://schemas.openxmlformats.org/officeDocument/2006/relationships" id="261" r:id="R47bb54d47cf64ee0"/>
    <p:sldId xmlns:r="http://schemas.openxmlformats.org/officeDocument/2006/relationships" id="262" r:id="R0db7c88cc029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39c6cd98745ad" /><Relationship Type="http://schemas.openxmlformats.org/officeDocument/2006/relationships/slide" Target="/ppt/slides/slide1.xml" Id="R3a692d3c215d43f8" /><Relationship Type="http://schemas.openxmlformats.org/officeDocument/2006/relationships/slide" Target="/ppt/slides/slide2.xml" Id="Reb2bd0b524bd4e64" /><Relationship Type="http://schemas.openxmlformats.org/officeDocument/2006/relationships/slide" Target="/ppt/slides/slide3.xml" Id="R69389c4db1e64dc6" /><Relationship Type="http://schemas.openxmlformats.org/officeDocument/2006/relationships/slide" Target="/ppt/slides/slide4.xml" Id="R583e75b6d94b493a" /><Relationship Type="http://schemas.openxmlformats.org/officeDocument/2006/relationships/slide" Target="/ppt/slides/slide5.xml" Id="R45de8c07543b41f0" /><Relationship Type="http://schemas.openxmlformats.org/officeDocument/2006/relationships/slide" Target="/ppt/slides/slide6.xml" Id="R47bb54d47cf64ee0" /><Relationship Type="http://schemas.openxmlformats.org/officeDocument/2006/relationships/slide" Target="/ppt/slides/slide7.xml" Id="R0db7c88cc029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9f1cea02340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6efa8dd354487" /><Relationship Type="http://schemas.openxmlformats.org/officeDocument/2006/relationships/theme" Target="/ppt/slideMasters/theme/theme1.xml" Id="Rcd01d007576e47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96efa8dd3544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0511929ba41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ccfb68ec646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14a19f6cc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c6bd345d1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96d0fae2e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d1cb1db5349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df4cecc49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GRØTERUD BULLDOZERLAG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BULLDOZERLAG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BULLDOZERLAG ANLEGG AS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BULLDOZERLAG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BULLDOZERLAG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BULLDOZERLAG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6 460 579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647 716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6 719 688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8 131 543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BULLDOZERLAG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OVE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HARALD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HÅVARD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BJØRN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TERJE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BULLDOZERLAG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ovgr@frisurf.no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970 931 813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BULLDOZERLAG ANLEGG AS</a:t>
            </a:r>
          </a:p>
        </p:txBody>
      </p:sp>
    </p:spTree>
  </p:cSld>
  <p:clrMapOvr>
    <a:masterClrMapping xmlns:a="http://schemas.openxmlformats.org/drawingml/2006/main"/>
  </p:clrMapOvr>
</p:sld>
</file>