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90fe3c315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8d14a0746403a"/>
  </p:sldMasterIdLst>
  <p:sldIdLst>
    <p:sldId xmlns:r="http://schemas.openxmlformats.org/officeDocument/2006/relationships" id="256" r:id="R00e1641b51a14330"/>
    <p:sldId xmlns:r="http://schemas.openxmlformats.org/officeDocument/2006/relationships" id="257" r:id="R8252c808b4624a81"/>
    <p:sldId xmlns:r="http://schemas.openxmlformats.org/officeDocument/2006/relationships" id="258" r:id="Rf8f434644b9948d0"/>
    <p:sldId xmlns:r="http://schemas.openxmlformats.org/officeDocument/2006/relationships" id="259" r:id="R277b4c7513034604"/>
    <p:sldId xmlns:r="http://schemas.openxmlformats.org/officeDocument/2006/relationships" id="260" r:id="Re61c064bc62f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8d14a0746403a" /><Relationship Type="http://schemas.openxmlformats.org/officeDocument/2006/relationships/slide" Target="/ppt/slides/slide1.xml" Id="R00e1641b51a14330" /><Relationship Type="http://schemas.openxmlformats.org/officeDocument/2006/relationships/slide" Target="/ppt/slides/slide2.xml" Id="R8252c808b4624a81" /><Relationship Type="http://schemas.openxmlformats.org/officeDocument/2006/relationships/slide" Target="/ppt/slides/slide3.xml" Id="Rf8f434644b9948d0" /><Relationship Type="http://schemas.openxmlformats.org/officeDocument/2006/relationships/slide" Target="/ppt/slides/slide4.xml" Id="R277b4c7513034604" /><Relationship Type="http://schemas.openxmlformats.org/officeDocument/2006/relationships/slide" Target="/ppt/slides/slide5.xml" Id="Re61c064bc62f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7c5fededb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de692fbe402d" /><Relationship Type="http://schemas.openxmlformats.org/officeDocument/2006/relationships/theme" Target="/ppt/slideMasters/theme/theme1.xml" Id="Rbaae5f66a95b49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f1de692fbe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d8ae8120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5fcd78bd6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61b5d386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a96f7807f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f66ca267e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HUNN JOHAN-MARTIN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HUNN JOHAN-MARTIN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 JOHAN-MARTIN ble etablert [år] og holder til i Sellebakk.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HUNN JOHAN-MARTIN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HUNN JOHAN-MARTIN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HUNN JOHAN-MARTIN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1655 Sellebakk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970 940 006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HUNN JOHAN-MARTIN</a:t>
            </a:r>
          </a:p>
        </p:txBody>
      </p:sp>
    </p:spTree>
  </p:cSld>
  <p:clrMapOvr>
    <a:masterClrMapping xmlns:a="http://schemas.openxmlformats.org/drawingml/2006/main"/>
  </p:clrMapOvr>
</p:sld>
</file>