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c67f74abb643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876a7a30454040"/>
  </p:sldMasterIdLst>
  <p:sldIdLst>
    <p:sldId xmlns:r="http://schemas.openxmlformats.org/officeDocument/2006/relationships" id="256" r:id="R8cd89026862646ea"/>
    <p:sldId xmlns:r="http://schemas.openxmlformats.org/officeDocument/2006/relationships" id="257" r:id="R773127b6f02740eb"/>
    <p:sldId xmlns:r="http://schemas.openxmlformats.org/officeDocument/2006/relationships" id="258" r:id="Rd56bee563588437e"/>
    <p:sldId xmlns:r="http://schemas.openxmlformats.org/officeDocument/2006/relationships" id="259" r:id="R4a4c5db1a9bf4d29"/>
    <p:sldId xmlns:r="http://schemas.openxmlformats.org/officeDocument/2006/relationships" id="260" r:id="R42cb440194d64389"/>
    <p:sldId xmlns:r="http://schemas.openxmlformats.org/officeDocument/2006/relationships" id="261" r:id="R6aacdf10004c4c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876a7a30454040" /><Relationship Type="http://schemas.openxmlformats.org/officeDocument/2006/relationships/slide" Target="/ppt/slides/slide1.xml" Id="R8cd89026862646ea" /><Relationship Type="http://schemas.openxmlformats.org/officeDocument/2006/relationships/slide" Target="/ppt/slides/slide2.xml" Id="R773127b6f02740eb" /><Relationship Type="http://schemas.openxmlformats.org/officeDocument/2006/relationships/slide" Target="/ppt/slides/slide3.xml" Id="Rd56bee563588437e" /><Relationship Type="http://schemas.openxmlformats.org/officeDocument/2006/relationships/slide" Target="/ppt/slides/slide4.xml" Id="R4a4c5db1a9bf4d29" /><Relationship Type="http://schemas.openxmlformats.org/officeDocument/2006/relationships/slide" Target="/ppt/slides/slide5.xml" Id="R42cb440194d64389" /><Relationship Type="http://schemas.openxmlformats.org/officeDocument/2006/relationships/slide" Target="/ppt/slides/slide6.xml" Id="R6aacdf10004c4c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5826590e8349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3926429184f92" /><Relationship Type="http://schemas.openxmlformats.org/officeDocument/2006/relationships/theme" Target="/ppt/slideMasters/theme/theme1.xml" Id="R31d8031778b542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a3926429184f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6c7752a5140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d5b4bd2a54f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1d9c172e24c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fd5115a3043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b62e1059b4c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0f725a0fb48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DALEN REKNESKAP Anneken Schlenzig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DALEN REKNESKAP Anneken Schlenzig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DALEN REKNESKAP Anneken Schlenzig ble etablert [år] og holder til i 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DALEN REKNESKAP Anneken Schlenzig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DALEN REKNESKAP Anneken Schlenzig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DALEN REKNESKAP Anneken Schlenzig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989 392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739 927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739 967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172 740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201 164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DALEN REKNESKAP Anneken Schlenzig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Hotellvegen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3880 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70 80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anneken@dalenrekneskap.no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970 942 750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DALEN REKNESKAP Anneken Schlenzig</a:t>
            </a:r>
          </a:p>
        </p:txBody>
      </p:sp>
    </p:spTree>
  </p:cSld>
  <p:clrMapOvr>
    <a:masterClrMapping xmlns:a="http://schemas.openxmlformats.org/drawingml/2006/main"/>
  </p:clrMapOvr>
</p:sld>
</file>