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c6fd7088f84f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74e290b3ed4de3"/>
  </p:sldMasterIdLst>
  <p:sldIdLst>
    <p:sldId xmlns:r="http://schemas.openxmlformats.org/officeDocument/2006/relationships" id="256" r:id="R0e7edcc47a284440"/>
    <p:sldId xmlns:r="http://schemas.openxmlformats.org/officeDocument/2006/relationships" id="257" r:id="R23ce88b6260548e3"/>
    <p:sldId xmlns:r="http://schemas.openxmlformats.org/officeDocument/2006/relationships" id="258" r:id="R9350f12717f64c6c"/>
    <p:sldId xmlns:r="http://schemas.openxmlformats.org/officeDocument/2006/relationships" id="259" r:id="R19965b18080b47cc"/>
    <p:sldId xmlns:r="http://schemas.openxmlformats.org/officeDocument/2006/relationships" id="260" r:id="Rc14ca5fb5fdb48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74e290b3ed4de3" /><Relationship Type="http://schemas.openxmlformats.org/officeDocument/2006/relationships/slide" Target="/ppt/slides/slide1.xml" Id="R0e7edcc47a284440" /><Relationship Type="http://schemas.openxmlformats.org/officeDocument/2006/relationships/slide" Target="/ppt/slides/slide2.xml" Id="R23ce88b6260548e3" /><Relationship Type="http://schemas.openxmlformats.org/officeDocument/2006/relationships/slide" Target="/ppt/slides/slide3.xml" Id="R9350f12717f64c6c" /><Relationship Type="http://schemas.openxmlformats.org/officeDocument/2006/relationships/slide" Target="/ppt/slides/slide4.xml" Id="R19965b18080b47cc" /><Relationship Type="http://schemas.openxmlformats.org/officeDocument/2006/relationships/slide" Target="/ppt/slides/slide5.xml" Id="Rc14ca5fb5fdb48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bee2fe625b45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cfd6b2e40645fb" /><Relationship Type="http://schemas.openxmlformats.org/officeDocument/2006/relationships/theme" Target="/ppt/slideMasters/theme/theme1.xml" Id="Rd10dc8be74c640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cfd6b2e40645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866232fe5b44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b7a16043e647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fc9329a17c4f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d2a831d5fc49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000a9f59f042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DNB NORGE SELEKTIV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NORGE SELEKTIV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DNB NORGE SELEKTIV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NORGE SELEKTIV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NORGE SELEKTIV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NORGE SELEKTIV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03000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fond@dnb.no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www.dnb.no/fond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970 953 442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NORGE SELEKTIV</a:t>
            </a:r>
          </a:p>
        </p:txBody>
      </p:sp>
    </p:spTree>
  </p:cSld>
  <p:clrMapOvr>
    <a:masterClrMapping xmlns:a="http://schemas.openxmlformats.org/drawingml/2006/main"/>
  </p:clrMapOvr>
</p:sld>
</file>