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d171c922a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b5c7ca1d04eae"/>
  </p:sldMasterIdLst>
  <p:sldIdLst>
    <p:sldId xmlns:r="http://schemas.openxmlformats.org/officeDocument/2006/relationships" id="256" r:id="R20b2c9ac7f0e45ce"/>
    <p:sldId xmlns:r="http://schemas.openxmlformats.org/officeDocument/2006/relationships" id="257" r:id="R75bbdbb502a246b7"/>
    <p:sldId xmlns:r="http://schemas.openxmlformats.org/officeDocument/2006/relationships" id="258" r:id="Rf4760e090dc9423b"/>
    <p:sldId xmlns:r="http://schemas.openxmlformats.org/officeDocument/2006/relationships" id="259" r:id="Rcfed685121944aba"/>
    <p:sldId xmlns:r="http://schemas.openxmlformats.org/officeDocument/2006/relationships" id="260" r:id="R96c5e7edbcbe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b5c7ca1d04eae" /><Relationship Type="http://schemas.openxmlformats.org/officeDocument/2006/relationships/slide" Target="/ppt/slides/slide1.xml" Id="R20b2c9ac7f0e45ce" /><Relationship Type="http://schemas.openxmlformats.org/officeDocument/2006/relationships/slide" Target="/ppt/slides/slide2.xml" Id="R75bbdbb502a246b7" /><Relationship Type="http://schemas.openxmlformats.org/officeDocument/2006/relationships/slide" Target="/ppt/slides/slide3.xml" Id="Rf4760e090dc9423b" /><Relationship Type="http://schemas.openxmlformats.org/officeDocument/2006/relationships/slide" Target="/ppt/slides/slide4.xml" Id="Rcfed685121944aba" /><Relationship Type="http://schemas.openxmlformats.org/officeDocument/2006/relationships/slide" Target="/ppt/slides/slide5.xml" Id="R96c5e7edbcbe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08b28a561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d5d92cac34bea" /><Relationship Type="http://schemas.openxmlformats.org/officeDocument/2006/relationships/theme" Target="/ppt/slideMasters/theme/theme1.xml" Id="Rf761f8256a95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d5d92cac3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eef83070c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b56c3bfa0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cea17c476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4133dd94b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db3b36b3d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BYNESET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