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35cdea5ccd4a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e9a26e673f41b6"/>
  </p:sldMasterIdLst>
  <p:sldIdLst>
    <p:sldId xmlns:r="http://schemas.openxmlformats.org/officeDocument/2006/relationships" id="256" r:id="R259884b63be4437e"/>
    <p:sldId xmlns:r="http://schemas.openxmlformats.org/officeDocument/2006/relationships" id="257" r:id="R9ebe859bd4bd4fbd"/>
    <p:sldId xmlns:r="http://schemas.openxmlformats.org/officeDocument/2006/relationships" id="258" r:id="R280e544ce22643be"/>
    <p:sldId xmlns:r="http://schemas.openxmlformats.org/officeDocument/2006/relationships" id="259" r:id="R49af03bd53ba40eb"/>
    <p:sldId xmlns:r="http://schemas.openxmlformats.org/officeDocument/2006/relationships" id="260" r:id="R21ac1994cb0c4a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9a26e673f41b6" /><Relationship Type="http://schemas.openxmlformats.org/officeDocument/2006/relationships/slide" Target="/ppt/slides/slide1.xml" Id="R259884b63be4437e" /><Relationship Type="http://schemas.openxmlformats.org/officeDocument/2006/relationships/slide" Target="/ppt/slides/slide2.xml" Id="R9ebe859bd4bd4fbd" /><Relationship Type="http://schemas.openxmlformats.org/officeDocument/2006/relationships/slide" Target="/ppt/slides/slide3.xml" Id="R280e544ce22643be" /><Relationship Type="http://schemas.openxmlformats.org/officeDocument/2006/relationships/slide" Target="/ppt/slides/slide4.xml" Id="R49af03bd53ba40eb" /><Relationship Type="http://schemas.openxmlformats.org/officeDocument/2006/relationships/slide" Target="/ppt/slides/slide5.xml" Id="R21ac1994cb0c4a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8a51439094a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b11c9b69d4921" /><Relationship Type="http://schemas.openxmlformats.org/officeDocument/2006/relationships/theme" Target="/ppt/slideMasters/theme/theme1.xml" Id="R9fe6cc85dc5e4b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9b11c9b69d49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163e4749c41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b6fc5d25341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a983db1fe40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eb785536243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dad1104cb43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SIGDAL KOMM VANN/KLOAKK-RENOVASJ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SIGDAL KOMM VANN/KLOAKK-RENOVASJ ble etablert [år] og holder til i Prestfoss.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970 965 009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