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3ed680689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686e395f8434c"/>
  </p:sldMasterIdLst>
  <p:sldIdLst>
    <p:sldId xmlns:r="http://schemas.openxmlformats.org/officeDocument/2006/relationships" id="256" r:id="Rd646d5516993490c"/>
    <p:sldId xmlns:r="http://schemas.openxmlformats.org/officeDocument/2006/relationships" id="257" r:id="R55381d3163e44272"/>
    <p:sldId xmlns:r="http://schemas.openxmlformats.org/officeDocument/2006/relationships" id="258" r:id="R916eebc11a104c50"/>
    <p:sldId xmlns:r="http://schemas.openxmlformats.org/officeDocument/2006/relationships" id="259" r:id="R63b0e812a0ac462e"/>
    <p:sldId xmlns:r="http://schemas.openxmlformats.org/officeDocument/2006/relationships" id="260" r:id="R3766d365cb6a4027"/>
    <p:sldId xmlns:r="http://schemas.openxmlformats.org/officeDocument/2006/relationships" id="261" r:id="R8951240d0b62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686e395f8434c" /><Relationship Type="http://schemas.openxmlformats.org/officeDocument/2006/relationships/slide" Target="/ppt/slides/slide1.xml" Id="Rd646d5516993490c" /><Relationship Type="http://schemas.openxmlformats.org/officeDocument/2006/relationships/slide" Target="/ppt/slides/slide2.xml" Id="R55381d3163e44272" /><Relationship Type="http://schemas.openxmlformats.org/officeDocument/2006/relationships/slide" Target="/ppt/slides/slide3.xml" Id="R916eebc11a104c50" /><Relationship Type="http://schemas.openxmlformats.org/officeDocument/2006/relationships/slide" Target="/ppt/slides/slide4.xml" Id="R63b0e812a0ac462e" /><Relationship Type="http://schemas.openxmlformats.org/officeDocument/2006/relationships/slide" Target="/ppt/slides/slide5.xml" Id="R3766d365cb6a4027" /><Relationship Type="http://schemas.openxmlformats.org/officeDocument/2006/relationships/slide" Target="/ppt/slides/slide6.xml" Id="R8951240d0b62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161340622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78289a0744bc1" /><Relationship Type="http://schemas.openxmlformats.org/officeDocument/2006/relationships/theme" Target="/ppt/slideMasters/theme/theme1.xml" Id="R5478ba0656d7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978289a074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3b17ecb5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618342f0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6abe2d7a6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25f884679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e020cae19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cc36979de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VEKSTRA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VEKSTRA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VEKSTRA SA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VEKSTRA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VEKSTRA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VEKSTRA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7 818 102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VEKSTRA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75027850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970 967 419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VEKSTRA SA</a:t>
            </a:r>
          </a:p>
        </p:txBody>
      </p:sp>
    </p:spTree>
  </p:cSld>
  <p:clrMapOvr>
    <a:masterClrMapping xmlns:a="http://schemas.openxmlformats.org/drawingml/2006/main"/>
  </p:clrMapOvr>
</p:sld>
</file>