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604221964c49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23a49c010441d7"/>
  </p:sldMasterIdLst>
  <p:sldIdLst>
    <p:sldId xmlns:r="http://schemas.openxmlformats.org/officeDocument/2006/relationships" id="256" r:id="Reb4f5e1171ea434f"/>
    <p:sldId xmlns:r="http://schemas.openxmlformats.org/officeDocument/2006/relationships" id="257" r:id="R18fd25a40aae4d90"/>
    <p:sldId xmlns:r="http://schemas.openxmlformats.org/officeDocument/2006/relationships" id="258" r:id="Rfa384ff7d05f4ff2"/>
    <p:sldId xmlns:r="http://schemas.openxmlformats.org/officeDocument/2006/relationships" id="259" r:id="R1ce678c552844abf"/>
    <p:sldId xmlns:r="http://schemas.openxmlformats.org/officeDocument/2006/relationships" id="260" r:id="Rea33bfb73d2d4edc"/>
    <p:sldId xmlns:r="http://schemas.openxmlformats.org/officeDocument/2006/relationships" id="261" r:id="R37090a35d75f4499"/>
    <p:sldId xmlns:r="http://schemas.openxmlformats.org/officeDocument/2006/relationships" id="262" r:id="R4d59631f48c340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23a49c010441d7" /><Relationship Type="http://schemas.openxmlformats.org/officeDocument/2006/relationships/slide" Target="/ppt/slides/slide1.xml" Id="Reb4f5e1171ea434f" /><Relationship Type="http://schemas.openxmlformats.org/officeDocument/2006/relationships/slide" Target="/ppt/slides/slide2.xml" Id="R18fd25a40aae4d90" /><Relationship Type="http://schemas.openxmlformats.org/officeDocument/2006/relationships/slide" Target="/ppt/slides/slide3.xml" Id="Rfa384ff7d05f4ff2" /><Relationship Type="http://schemas.openxmlformats.org/officeDocument/2006/relationships/slide" Target="/ppt/slides/slide4.xml" Id="R1ce678c552844abf" /><Relationship Type="http://schemas.openxmlformats.org/officeDocument/2006/relationships/slide" Target="/ppt/slides/slide5.xml" Id="Rea33bfb73d2d4edc" /><Relationship Type="http://schemas.openxmlformats.org/officeDocument/2006/relationships/slide" Target="/ppt/slides/slide6.xml" Id="R37090a35d75f4499" /><Relationship Type="http://schemas.openxmlformats.org/officeDocument/2006/relationships/slide" Target="/ppt/slides/slide7.xml" Id="R4d59631f48c340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7f123cfaa4e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1e61b02b94921" /><Relationship Type="http://schemas.openxmlformats.org/officeDocument/2006/relationships/theme" Target="/ppt/slideMasters/theme/theme1.xml" Id="R65cdc2039aca49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31e61b02b949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cb8ff8eee4e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1c8a164e64b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2b2a428bf4a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b0909d95642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8829dc59a40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82f4c98764a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499f8e3434a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VENTILASJON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VENTILASJON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VENTILASJON SERVICE AS ble etablert [år] og holder til i Avaldsnes.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VENTILASJON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VENTILASJON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VENTILASJON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36 165 481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5 830 769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4 621 022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4 752 581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18 427 696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VENTILASJON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VENTILASJON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Husøyvegen 264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4262 Avaldsnes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84 67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970 968 733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VENTILASJON SERVICE AS</a:t>
            </a:r>
          </a:p>
        </p:txBody>
      </p:sp>
    </p:spTree>
  </p:cSld>
  <p:clrMapOvr>
    <a:masterClrMapping xmlns:a="http://schemas.openxmlformats.org/drawingml/2006/main"/>
  </p:clrMapOvr>
</p:sld>
</file>