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edeb07e32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6cbdb79224f53"/>
  </p:sldMasterIdLst>
  <p:sldIdLst>
    <p:sldId xmlns:r="http://schemas.openxmlformats.org/officeDocument/2006/relationships" id="256" r:id="R1a66ae2bb92d43a4"/>
    <p:sldId xmlns:r="http://schemas.openxmlformats.org/officeDocument/2006/relationships" id="257" r:id="R57cdf394d7a44606"/>
    <p:sldId xmlns:r="http://schemas.openxmlformats.org/officeDocument/2006/relationships" id="258" r:id="R7541f91b2b504d4c"/>
    <p:sldId xmlns:r="http://schemas.openxmlformats.org/officeDocument/2006/relationships" id="259" r:id="R51c0573873234cba"/>
    <p:sldId xmlns:r="http://schemas.openxmlformats.org/officeDocument/2006/relationships" id="260" r:id="R1bb1c37d64d74a7e"/>
    <p:sldId xmlns:r="http://schemas.openxmlformats.org/officeDocument/2006/relationships" id="261" r:id="R397315a9ec5542c3"/>
    <p:sldId xmlns:r="http://schemas.openxmlformats.org/officeDocument/2006/relationships" id="262" r:id="R2e2ed7bc8d8d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6cbdb79224f53" /><Relationship Type="http://schemas.openxmlformats.org/officeDocument/2006/relationships/slide" Target="/ppt/slides/slide1.xml" Id="R1a66ae2bb92d43a4" /><Relationship Type="http://schemas.openxmlformats.org/officeDocument/2006/relationships/slide" Target="/ppt/slides/slide2.xml" Id="R57cdf394d7a44606" /><Relationship Type="http://schemas.openxmlformats.org/officeDocument/2006/relationships/slide" Target="/ppt/slides/slide3.xml" Id="R7541f91b2b504d4c" /><Relationship Type="http://schemas.openxmlformats.org/officeDocument/2006/relationships/slide" Target="/ppt/slides/slide4.xml" Id="R51c0573873234cba" /><Relationship Type="http://schemas.openxmlformats.org/officeDocument/2006/relationships/slide" Target="/ppt/slides/slide5.xml" Id="R1bb1c37d64d74a7e" /><Relationship Type="http://schemas.openxmlformats.org/officeDocument/2006/relationships/slide" Target="/ppt/slides/slide6.xml" Id="R397315a9ec5542c3" /><Relationship Type="http://schemas.openxmlformats.org/officeDocument/2006/relationships/slide" Target="/ppt/slides/slide7.xml" Id="R2e2ed7bc8d8d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36b7e986b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c9deb4cc4fd8" /><Relationship Type="http://schemas.openxmlformats.org/officeDocument/2006/relationships/theme" Target="/ppt/slideMasters/theme/theme1.xml" Id="Ra38d94d64bb5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fc9deb4cc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8b4e8c6d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6860e67a1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b74b05c6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aa3bbb40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b33bbe67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a401d852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6369d7ab5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DAG ARNE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DAG 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DAG ARNE NILSEN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DAG 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DAG 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DAG 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79 502 307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26 122 477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DAG 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HÅNDVERKSGRUPPEN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DAG 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91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dagarne@dagarnenilsen.no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DAG ARNE NILSEN AS</a:t>
            </a:r>
          </a:p>
        </p:txBody>
      </p:sp>
    </p:spTree>
  </p:cSld>
  <p:clrMapOvr>
    <a:masterClrMapping xmlns:a="http://schemas.openxmlformats.org/drawingml/2006/main"/>
  </p:clrMapOvr>
</p:sld>
</file>