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ee0593a5694d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4456a6b217472d"/>
  </p:sldMasterIdLst>
  <p:sldIdLst>
    <p:sldId xmlns:r="http://schemas.openxmlformats.org/officeDocument/2006/relationships" id="256" r:id="Race9bae275d4447c"/>
    <p:sldId xmlns:r="http://schemas.openxmlformats.org/officeDocument/2006/relationships" id="257" r:id="R0142f807587445f9"/>
    <p:sldId xmlns:r="http://schemas.openxmlformats.org/officeDocument/2006/relationships" id="258" r:id="R6077463234aa4164"/>
    <p:sldId xmlns:r="http://schemas.openxmlformats.org/officeDocument/2006/relationships" id="259" r:id="Rf85c8a0dd78b42e3"/>
    <p:sldId xmlns:r="http://schemas.openxmlformats.org/officeDocument/2006/relationships" id="260" r:id="R1ee4717217d7410b"/>
    <p:sldId xmlns:r="http://schemas.openxmlformats.org/officeDocument/2006/relationships" id="261" r:id="R57bbc127b17b4c0e"/>
    <p:sldId xmlns:r="http://schemas.openxmlformats.org/officeDocument/2006/relationships" id="262" r:id="R074b6a1c0ed546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4456a6b217472d" /><Relationship Type="http://schemas.openxmlformats.org/officeDocument/2006/relationships/slide" Target="/ppt/slides/slide1.xml" Id="Race9bae275d4447c" /><Relationship Type="http://schemas.openxmlformats.org/officeDocument/2006/relationships/slide" Target="/ppt/slides/slide2.xml" Id="R0142f807587445f9" /><Relationship Type="http://schemas.openxmlformats.org/officeDocument/2006/relationships/slide" Target="/ppt/slides/slide3.xml" Id="R6077463234aa4164" /><Relationship Type="http://schemas.openxmlformats.org/officeDocument/2006/relationships/slide" Target="/ppt/slides/slide4.xml" Id="Rf85c8a0dd78b42e3" /><Relationship Type="http://schemas.openxmlformats.org/officeDocument/2006/relationships/slide" Target="/ppt/slides/slide5.xml" Id="R1ee4717217d7410b" /><Relationship Type="http://schemas.openxmlformats.org/officeDocument/2006/relationships/slide" Target="/ppt/slides/slide6.xml" Id="R57bbc127b17b4c0e" /><Relationship Type="http://schemas.openxmlformats.org/officeDocument/2006/relationships/slide" Target="/ppt/slides/slide7.xml" Id="R074b6a1c0ed546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98fb36f51c4b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bd64c3f6a4c7d" /><Relationship Type="http://schemas.openxmlformats.org/officeDocument/2006/relationships/theme" Target="/ppt/slideMasters/theme/theme1.xml" Id="R83529b6ac9f345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7bd64c3f6a4c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78719229444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318e8798e4b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09902c9e34c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3f99dd48848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4c3411a8a47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9ba57ed474d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62986b37840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BOLIGLEVERANDØREN KARMØY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BOLIGLEVERANDØREN KARMØY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BOLIGLEVERANDØREN KARMØY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BOLIGLEVERANDØREN KARMØY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BOLIGLEVERANDØREN KARMØY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BOLIGLEVERANDØREN KARMØY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31 893 001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257 515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129 010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3 472 440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8 439 242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BOLIGLEVERANDØREN KARMØY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SØRHEIM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BOLIGLEVERANDØREN KARMØY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Karmøyveg 397B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84 60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post@boligleverandoren.no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970 973 443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BOLIGLEVERANDØREN KARMØY AS</a:t>
            </a:r>
          </a:p>
        </p:txBody>
      </p:sp>
    </p:spTree>
  </p:cSld>
  <p:clrMapOvr>
    <a:masterClrMapping xmlns:a="http://schemas.openxmlformats.org/drawingml/2006/main"/>
  </p:clrMapOvr>
</p:sld>
</file>