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5af47b72b3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f4ccae1444dbf"/>
  </p:sldMasterIdLst>
  <p:sldIdLst>
    <p:sldId xmlns:r="http://schemas.openxmlformats.org/officeDocument/2006/relationships" id="256" r:id="Rf4c33bbd086d43c0"/>
    <p:sldId xmlns:r="http://schemas.openxmlformats.org/officeDocument/2006/relationships" id="257" r:id="Rabfcc8deaa604b2d"/>
    <p:sldId xmlns:r="http://schemas.openxmlformats.org/officeDocument/2006/relationships" id="258" r:id="R6045cebe151d4594"/>
    <p:sldId xmlns:r="http://schemas.openxmlformats.org/officeDocument/2006/relationships" id="259" r:id="Ra2751bc032a8499e"/>
    <p:sldId xmlns:r="http://schemas.openxmlformats.org/officeDocument/2006/relationships" id="260" r:id="R0c94e9a469964c85"/>
    <p:sldId xmlns:r="http://schemas.openxmlformats.org/officeDocument/2006/relationships" id="261" r:id="Rca313cb523ab4ecd"/>
    <p:sldId xmlns:r="http://schemas.openxmlformats.org/officeDocument/2006/relationships" id="262" r:id="R351e6390ce2a40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f4ccae1444dbf" /><Relationship Type="http://schemas.openxmlformats.org/officeDocument/2006/relationships/slide" Target="/ppt/slides/slide1.xml" Id="Rf4c33bbd086d43c0" /><Relationship Type="http://schemas.openxmlformats.org/officeDocument/2006/relationships/slide" Target="/ppt/slides/slide2.xml" Id="Rabfcc8deaa604b2d" /><Relationship Type="http://schemas.openxmlformats.org/officeDocument/2006/relationships/slide" Target="/ppt/slides/slide3.xml" Id="R6045cebe151d4594" /><Relationship Type="http://schemas.openxmlformats.org/officeDocument/2006/relationships/slide" Target="/ppt/slides/slide4.xml" Id="Ra2751bc032a8499e" /><Relationship Type="http://schemas.openxmlformats.org/officeDocument/2006/relationships/slide" Target="/ppt/slides/slide5.xml" Id="R0c94e9a469964c85" /><Relationship Type="http://schemas.openxmlformats.org/officeDocument/2006/relationships/slide" Target="/ppt/slides/slide6.xml" Id="Rca313cb523ab4ecd" /><Relationship Type="http://schemas.openxmlformats.org/officeDocument/2006/relationships/slide" Target="/ppt/slides/slide7.xml" Id="R351e6390ce2a40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f979cda824b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17c20b4d84860" /><Relationship Type="http://schemas.openxmlformats.org/officeDocument/2006/relationships/theme" Target="/ppt/slideMasters/theme/theme1.xml" Id="R28794ffed83340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117c20b4d848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c9be28bac40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f98d84ee940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e3224d5874c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8effe81404d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1cdf7349a41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f59c57d614f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d16e42f3d49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RAUMA ENERGI PRODUKSJON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RAUMA ENERGI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RAUMA ENERGI PRODUKSJON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RAUMA ENERGI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RAUMA ENERGI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RAUMA ENERGI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46 051 049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13 527 589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1 524 109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134 788 509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485 500 907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RAUMA ENERGI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RAUMA ENERGI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RAUMA ENERGI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22 67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firmapost@rauma-energi.no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www.rauma-energi.no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970 974 253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RAUMA ENERGI PRODUKSJON AS</a:t>
            </a:r>
          </a:p>
        </p:txBody>
      </p:sp>
    </p:spTree>
  </p:cSld>
  <p:clrMapOvr>
    <a:masterClrMapping xmlns:a="http://schemas.openxmlformats.org/drawingml/2006/main"/>
  </p:clrMapOvr>
</p:sld>
</file>