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16b08b8c044c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0eeecc3eb045c7"/>
  </p:sldMasterIdLst>
  <p:sldIdLst>
    <p:sldId xmlns:r="http://schemas.openxmlformats.org/officeDocument/2006/relationships" id="256" r:id="Ra7703a27be5f4084"/>
    <p:sldId xmlns:r="http://schemas.openxmlformats.org/officeDocument/2006/relationships" id="257" r:id="Ra32f9556f37e4077"/>
    <p:sldId xmlns:r="http://schemas.openxmlformats.org/officeDocument/2006/relationships" id="258" r:id="Rc537910ad82f499a"/>
    <p:sldId xmlns:r="http://schemas.openxmlformats.org/officeDocument/2006/relationships" id="259" r:id="R975bb78d301341f9"/>
    <p:sldId xmlns:r="http://schemas.openxmlformats.org/officeDocument/2006/relationships" id="260" r:id="Rde3f4d77357e48e0"/>
    <p:sldId xmlns:r="http://schemas.openxmlformats.org/officeDocument/2006/relationships" id="261" r:id="R6779884987794b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eeecc3eb045c7" /><Relationship Type="http://schemas.openxmlformats.org/officeDocument/2006/relationships/slide" Target="/ppt/slides/slide1.xml" Id="Ra7703a27be5f4084" /><Relationship Type="http://schemas.openxmlformats.org/officeDocument/2006/relationships/slide" Target="/ppt/slides/slide2.xml" Id="Ra32f9556f37e4077" /><Relationship Type="http://schemas.openxmlformats.org/officeDocument/2006/relationships/slide" Target="/ppt/slides/slide3.xml" Id="Rc537910ad82f499a" /><Relationship Type="http://schemas.openxmlformats.org/officeDocument/2006/relationships/slide" Target="/ppt/slides/slide4.xml" Id="R975bb78d301341f9" /><Relationship Type="http://schemas.openxmlformats.org/officeDocument/2006/relationships/slide" Target="/ppt/slides/slide5.xml" Id="Rde3f4d77357e48e0" /><Relationship Type="http://schemas.openxmlformats.org/officeDocument/2006/relationships/slide" Target="/ppt/slides/slide6.xml" Id="R6779884987794b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c2346d5b0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bbcdacbfa48c6" /><Relationship Type="http://schemas.openxmlformats.org/officeDocument/2006/relationships/theme" Target="/ppt/slideMasters/theme/theme1.xml" Id="Rd33c62dd2fbc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4bbcdacbfa48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3188d34884d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936ddf799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e7f1a45e2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b049ae4ee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dd3b27af6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27eaeb4bc48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FORSMO MASKINER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FORSMO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FORSMO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FORSMO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FORSMO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FORSMO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Sørlandsveien 141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55 03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ketil@forsmomaskiner.no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www.forsmomaskiner.no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970 974 628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FORSMO MASKINER &amp; TRANSPORT AS</a:t>
            </a:r>
          </a:p>
        </p:txBody>
      </p:sp>
    </p:spTree>
  </p:cSld>
  <p:clrMapOvr>
    <a:masterClrMapping xmlns:a="http://schemas.openxmlformats.org/drawingml/2006/main"/>
  </p:clrMapOvr>
</p:sld>
</file>