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f914d9f5c6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1d18d64464998"/>
  </p:sldMasterIdLst>
  <p:sldIdLst>
    <p:sldId xmlns:r="http://schemas.openxmlformats.org/officeDocument/2006/relationships" id="256" r:id="R91a95f97ac924a09"/>
    <p:sldId xmlns:r="http://schemas.openxmlformats.org/officeDocument/2006/relationships" id="257" r:id="R4761b15e867c46b0"/>
    <p:sldId xmlns:r="http://schemas.openxmlformats.org/officeDocument/2006/relationships" id="258" r:id="Ra6da550cf84b4e5f"/>
    <p:sldId xmlns:r="http://schemas.openxmlformats.org/officeDocument/2006/relationships" id="259" r:id="Rc0a9092daeeb49fa"/>
    <p:sldId xmlns:r="http://schemas.openxmlformats.org/officeDocument/2006/relationships" id="260" r:id="R5300f8fdc2e84872"/>
    <p:sldId xmlns:r="http://schemas.openxmlformats.org/officeDocument/2006/relationships" id="261" r:id="R6f1957635b2d4cf8"/>
    <p:sldId xmlns:r="http://schemas.openxmlformats.org/officeDocument/2006/relationships" id="262" r:id="R1efb4e0ae8d846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1d18d64464998" /><Relationship Type="http://schemas.openxmlformats.org/officeDocument/2006/relationships/slide" Target="/ppt/slides/slide1.xml" Id="R91a95f97ac924a09" /><Relationship Type="http://schemas.openxmlformats.org/officeDocument/2006/relationships/slide" Target="/ppt/slides/slide2.xml" Id="R4761b15e867c46b0" /><Relationship Type="http://schemas.openxmlformats.org/officeDocument/2006/relationships/slide" Target="/ppt/slides/slide3.xml" Id="Ra6da550cf84b4e5f" /><Relationship Type="http://schemas.openxmlformats.org/officeDocument/2006/relationships/slide" Target="/ppt/slides/slide4.xml" Id="Rc0a9092daeeb49fa" /><Relationship Type="http://schemas.openxmlformats.org/officeDocument/2006/relationships/slide" Target="/ppt/slides/slide5.xml" Id="R5300f8fdc2e84872" /><Relationship Type="http://schemas.openxmlformats.org/officeDocument/2006/relationships/slide" Target="/ppt/slides/slide6.xml" Id="R6f1957635b2d4cf8" /><Relationship Type="http://schemas.openxmlformats.org/officeDocument/2006/relationships/slide" Target="/ppt/slides/slide7.xml" Id="R1efb4e0ae8d846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2a5a98b2f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ca7c3da44722" /><Relationship Type="http://schemas.openxmlformats.org/officeDocument/2006/relationships/theme" Target="/ppt/slideMasters/theme/theme1.xml" Id="R5fc4d619e401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cca7c3da4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a815bef7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ffec44210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5ff2942e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fc8db06e6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ef354724b44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862b7f26548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f0021abd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FORSMO MASKINER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MASKINER &amp; TRANSPORT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1 228 174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8 776 452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ØRJAN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KETIL BRANDT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KATRINE BRANDT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KENNETH BRANDT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Sørlandsveien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55 03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ketil@forsmomaskiner.no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www.forsmomaskiner.no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970 974 628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FORSMO MASKINER &amp; TRANSPORT AS</a:t>
            </a:r>
          </a:p>
        </p:txBody>
      </p:sp>
    </p:spTree>
  </p:cSld>
  <p:clrMapOvr>
    <a:masterClrMapping xmlns:a="http://schemas.openxmlformats.org/drawingml/2006/main"/>
  </p:clrMapOvr>
</p:sld>
</file>