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52e5efdb0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69045b07b4b95"/>
  </p:sldMasterIdLst>
  <p:sldIdLst>
    <p:sldId xmlns:r="http://schemas.openxmlformats.org/officeDocument/2006/relationships" id="256" r:id="Rf741f7f288d1413f"/>
    <p:sldId xmlns:r="http://schemas.openxmlformats.org/officeDocument/2006/relationships" id="257" r:id="R70597366823540fd"/>
    <p:sldId xmlns:r="http://schemas.openxmlformats.org/officeDocument/2006/relationships" id="258" r:id="R1a52eed983fc43ee"/>
    <p:sldId xmlns:r="http://schemas.openxmlformats.org/officeDocument/2006/relationships" id="259" r:id="Re2f0e517602747e5"/>
    <p:sldId xmlns:r="http://schemas.openxmlformats.org/officeDocument/2006/relationships" id="260" r:id="R91b96df698cc4918"/>
    <p:sldId xmlns:r="http://schemas.openxmlformats.org/officeDocument/2006/relationships" id="261" r:id="R13772786f8ed4ec0"/>
    <p:sldId xmlns:r="http://schemas.openxmlformats.org/officeDocument/2006/relationships" id="262" r:id="R87d51fb2b392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69045b07b4b95" /><Relationship Type="http://schemas.openxmlformats.org/officeDocument/2006/relationships/slide" Target="/ppt/slides/slide1.xml" Id="Rf741f7f288d1413f" /><Relationship Type="http://schemas.openxmlformats.org/officeDocument/2006/relationships/slide" Target="/ppt/slides/slide2.xml" Id="R70597366823540fd" /><Relationship Type="http://schemas.openxmlformats.org/officeDocument/2006/relationships/slide" Target="/ppt/slides/slide3.xml" Id="R1a52eed983fc43ee" /><Relationship Type="http://schemas.openxmlformats.org/officeDocument/2006/relationships/slide" Target="/ppt/slides/slide4.xml" Id="Re2f0e517602747e5" /><Relationship Type="http://schemas.openxmlformats.org/officeDocument/2006/relationships/slide" Target="/ppt/slides/slide5.xml" Id="R91b96df698cc4918" /><Relationship Type="http://schemas.openxmlformats.org/officeDocument/2006/relationships/slide" Target="/ppt/slides/slide6.xml" Id="R13772786f8ed4ec0" /><Relationship Type="http://schemas.openxmlformats.org/officeDocument/2006/relationships/slide" Target="/ppt/slides/slide7.xml" Id="R87d51fb2b392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8e981478f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b4bed55424b1d" /><Relationship Type="http://schemas.openxmlformats.org/officeDocument/2006/relationships/theme" Target="/ppt/slideMasters/theme/theme1.xml" Id="Ra879f389f95542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b4bed5542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47b0cdf7c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f2cbf706a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9be88f4c74c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99df751fd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d32b123ab48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0c1bf388e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862f5fe42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KOLSTAD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KOLSTAD EIENDOM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−39 987 002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373 348 280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1 406 466 983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UELAND KOLSTAD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54 01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970 977 368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