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04da1d2be43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18ae8902b74861"/>
  </p:sldMasterIdLst>
  <p:sldIdLst>
    <p:sldId xmlns:r="http://schemas.openxmlformats.org/officeDocument/2006/relationships" id="256" r:id="R9f189c1b9622413f"/>
    <p:sldId xmlns:r="http://schemas.openxmlformats.org/officeDocument/2006/relationships" id="257" r:id="R3df549fe4d114e83"/>
    <p:sldId xmlns:r="http://schemas.openxmlformats.org/officeDocument/2006/relationships" id="258" r:id="R4123452f8735499e"/>
    <p:sldId xmlns:r="http://schemas.openxmlformats.org/officeDocument/2006/relationships" id="259" r:id="Rd85acb1eb11d48d9"/>
    <p:sldId xmlns:r="http://schemas.openxmlformats.org/officeDocument/2006/relationships" id="260" r:id="R3ae1ec2da9b147d5"/>
    <p:sldId xmlns:r="http://schemas.openxmlformats.org/officeDocument/2006/relationships" id="261" r:id="R6c828eea9398483b"/>
    <p:sldId xmlns:r="http://schemas.openxmlformats.org/officeDocument/2006/relationships" id="262" r:id="R7298c34206074e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8ae8902b74861" /><Relationship Type="http://schemas.openxmlformats.org/officeDocument/2006/relationships/slide" Target="/ppt/slides/slide1.xml" Id="R9f189c1b9622413f" /><Relationship Type="http://schemas.openxmlformats.org/officeDocument/2006/relationships/slide" Target="/ppt/slides/slide2.xml" Id="R3df549fe4d114e83" /><Relationship Type="http://schemas.openxmlformats.org/officeDocument/2006/relationships/slide" Target="/ppt/slides/slide3.xml" Id="R4123452f8735499e" /><Relationship Type="http://schemas.openxmlformats.org/officeDocument/2006/relationships/slide" Target="/ppt/slides/slide4.xml" Id="Rd85acb1eb11d48d9" /><Relationship Type="http://schemas.openxmlformats.org/officeDocument/2006/relationships/slide" Target="/ppt/slides/slide5.xml" Id="R3ae1ec2da9b147d5" /><Relationship Type="http://schemas.openxmlformats.org/officeDocument/2006/relationships/slide" Target="/ppt/slides/slide6.xml" Id="R6c828eea9398483b" /><Relationship Type="http://schemas.openxmlformats.org/officeDocument/2006/relationships/slide" Target="/ppt/slides/slide7.xml" Id="R7298c34206074e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d6160cf92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d4a6d504c47bc" /><Relationship Type="http://schemas.openxmlformats.org/officeDocument/2006/relationships/theme" Target="/ppt/slideMasters/theme/theme1.xml" Id="R3a47371335d2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d4a6d504c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05354fda04f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78e2fc256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6058cb124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a1d35c418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8928e6c70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f101c2e6048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e947b51e6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 RØRSYSTEM PRODUKSJON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RØRSYSTEM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 RØRSYSTEM PRODUKSJON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RØRSYSTEM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RØRSYSTEM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RØRSYSTEM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84 032 810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12 118 430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9 748 282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35 318 261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RØRSYSTEM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NORUM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SVERSTAD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NORUM INVEST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RØRSYSTEM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Bredmyra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www.btrorsystem.no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970 980 792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RØRSYSTEM PRODUKSJON AS</a:t>
            </a:r>
          </a:p>
        </p:txBody>
      </p:sp>
    </p:spTree>
  </p:cSld>
  <p:clrMapOvr>
    <a:masterClrMapping xmlns:a="http://schemas.openxmlformats.org/drawingml/2006/main"/>
  </p:clrMapOvr>
</p:sld>
</file>