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92f857458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df0375e3d4fc1"/>
  </p:sldMasterIdLst>
  <p:sldIdLst>
    <p:sldId xmlns:r="http://schemas.openxmlformats.org/officeDocument/2006/relationships" id="256" r:id="R24324b68426946ae"/>
    <p:sldId xmlns:r="http://schemas.openxmlformats.org/officeDocument/2006/relationships" id="257" r:id="R4a21d138d4424831"/>
    <p:sldId xmlns:r="http://schemas.openxmlformats.org/officeDocument/2006/relationships" id="258" r:id="Rcf719c31aa2941a8"/>
    <p:sldId xmlns:r="http://schemas.openxmlformats.org/officeDocument/2006/relationships" id="259" r:id="R97c09421ba6a4813"/>
    <p:sldId xmlns:r="http://schemas.openxmlformats.org/officeDocument/2006/relationships" id="260" r:id="R0ba307028fb04f48"/>
    <p:sldId xmlns:r="http://schemas.openxmlformats.org/officeDocument/2006/relationships" id="261" r:id="R936aa1bf99c744bb"/>
    <p:sldId xmlns:r="http://schemas.openxmlformats.org/officeDocument/2006/relationships" id="262" r:id="Raf3309bf6fe6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df0375e3d4fc1" /><Relationship Type="http://schemas.openxmlformats.org/officeDocument/2006/relationships/slide" Target="/ppt/slides/slide1.xml" Id="R24324b68426946ae" /><Relationship Type="http://schemas.openxmlformats.org/officeDocument/2006/relationships/slide" Target="/ppt/slides/slide2.xml" Id="R4a21d138d4424831" /><Relationship Type="http://schemas.openxmlformats.org/officeDocument/2006/relationships/slide" Target="/ppt/slides/slide3.xml" Id="Rcf719c31aa2941a8" /><Relationship Type="http://schemas.openxmlformats.org/officeDocument/2006/relationships/slide" Target="/ppt/slides/slide4.xml" Id="R97c09421ba6a4813" /><Relationship Type="http://schemas.openxmlformats.org/officeDocument/2006/relationships/slide" Target="/ppt/slides/slide5.xml" Id="R0ba307028fb04f48" /><Relationship Type="http://schemas.openxmlformats.org/officeDocument/2006/relationships/slide" Target="/ppt/slides/slide6.xml" Id="R936aa1bf99c744bb" /><Relationship Type="http://schemas.openxmlformats.org/officeDocument/2006/relationships/slide" Target="/ppt/slides/slide7.xml" Id="Raf3309bf6fe6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3b096e3a9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5b14b505423a" /><Relationship Type="http://schemas.openxmlformats.org/officeDocument/2006/relationships/theme" Target="/ppt/slideMasters/theme/theme1.xml" Id="Rc73c92368ff5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15b14b505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557faa30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cea64ae5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18e90aa2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f185dc9d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541439ab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bd4b73a5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63a1e97bc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FINSETH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2 042 565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27 766 453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28 762 555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FINSETH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Trillvika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