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77870a8c0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d9a8bb6894e90"/>
  </p:sldMasterIdLst>
  <p:sldIdLst>
    <p:sldId xmlns:r="http://schemas.openxmlformats.org/officeDocument/2006/relationships" id="256" r:id="R118c7c46261e4d41"/>
    <p:sldId xmlns:r="http://schemas.openxmlformats.org/officeDocument/2006/relationships" id="257" r:id="R6621a5fc1cbb44fa"/>
    <p:sldId xmlns:r="http://schemas.openxmlformats.org/officeDocument/2006/relationships" id="258" r:id="Rffa990067a654a7e"/>
    <p:sldId xmlns:r="http://schemas.openxmlformats.org/officeDocument/2006/relationships" id="259" r:id="R9787397c30fe441f"/>
    <p:sldId xmlns:r="http://schemas.openxmlformats.org/officeDocument/2006/relationships" id="260" r:id="R091f8c97c6d94a77"/>
    <p:sldId xmlns:r="http://schemas.openxmlformats.org/officeDocument/2006/relationships" id="261" r:id="R08cb9a9d59e2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d9a8bb6894e90" /><Relationship Type="http://schemas.openxmlformats.org/officeDocument/2006/relationships/slide" Target="/ppt/slides/slide1.xml" Id="R118c7c46261e4d41" /><Relationship Type="http://schemas.openxmlformats.org/officeDocument/2006/relationships/slide" Target="/ppt/slides/slide2.xml" Id="R6621a5fc1cbb44fa" /><Relationship Type="http://schemas.openxmlformats.org/officeDocument/2006/relationships/slide" Target="/ppt/slides/slide3.xml" Id="Rffa990067a654a7e" /><Relationship Type="http://schemas.openxmlformats.org/officeDocument/2006/relationships/slide" Target="/ppt/slides/slide4.xml" Id="R9787397c30fe441f" /><Relationship Type="http://schemas.openxmlformats.org/officeDocument/2006/relationships/slide" Target="/ppt/slides/slide5.xml" Id="R091f8c97c6d94a77" /><Relationship Type="http://schemas.openxmlformats.org/officeDocument/2006/relationships/slide" Target="/ppt/slides/slide6.xml" Id="R08cb9a9d59e2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495736818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f37220671478b" /><Relationship Type="http://schemas.openxmlformats.org/officeDocument/2006/relationships/theme" Target="/ppt/slideMasters/theme/theme1.xml" Id="R86eb9381010d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8f37220671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1187a1178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0046efa0e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34475b3ad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6e90d08341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6ca766242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ab45a07ad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VIATURA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