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4886d8eed8b478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16715c416a8472a"/>
  </p:sldMasterIdLst>
  <p:sldIdLst>
    <p:sldId xmlns:r="http://schemas.openxmlformats.org/officeDocument/2006/relationships" id="256" r:id="R6bb5400f2f7d49e9"/>
    <p:sldId xmlns:r="http://schemas.openxmlformats.org/officeDocument/2006/relationships" id="257" r:id="Re7477b8882c24962"/>
    <p:sldId xmlns:r="http://schemas.openxmlformats.org/officeDocument/2006/relationships" id="258" r:id="R938b353f8fc34305"/>
    <p:sldId xmlns:r="http://schemas.openxmlformats.org/officeDocument/2006/relationships" id="259" r:id="R9473667f4eec4749"/>
    <p:sldId xmlns:r="http://schemas.openxmlformats.org/officeDocument/2006/relationships" id="260" r:id="Rd537f0c734eb4873"/>
    <p:sldId xmlns:r="http://schemas.openxmlformats.org/officeDocument/2006/relationships" id="261" r:id="R3e46f898c09945d5"/>
    <p:sldId xmlns:r="http://schemas.openxmlformats.org/officeDocument/2006/relationships" id="262" r:id="Rdefd968d02e542a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16715c416a8472a" /><Relationship Type="http://schemas.openxmlformats.org/officeDocument/2006/relationships/slide" Target="/ppt/slides/slide1.xml" Id="R6bb5400f2f7d49e9" /><Relationship Type="http://schemas.openxmlformats.org/officeDocument/2006/relationships/slide" Target="/ppt/slides/slide2.xml" Id="Re7477b8882c24962" /><Relationship Type="http://schemas.openxmlformats.org/officeDocument/2006/relationships/slide" Target="/ppt/slides/slide3.xml" Id="R938b353f8fc34305" /><Relationship Type="http://schemas.openxmlformats.org/officeDocument/2006/relationships/slide" Target="/ppt/slides/slide4.xml" Id="R9473667f4eec4749" /><Relationship Type="http://schemas.openxmlformats.org/officeDocument/2006/relationships/slide" Target="/ppt/slides/slide5.xml" Id="Rd537f0c734eb4873" /><Relationship Type="http://schemas.openxmlformats.org/officeDocument/2006/relationships/slide" Target="/ppt/slides/slide6.xml" Id="R3e46f898c09945d5" /><Relationship Type="http://schemas.openxmlformats.org/officeDocument/2006/relationships/slide" Target="/ppt/slides/slide7.xml" Id="Rdefd968d02e542a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a5b485580b494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c69e5d198a4329" /><Relationship Type="http://schemas.openxmlformats.org/officeDocument/2006/relationships/theme" Target="/ppt/slideMasters/theme/theme1.xml" Id="R95b6220d503949a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4c69e5d198a432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c0f97aaad14db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9274ee0bb9485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683d0bf32b466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c5d3e1f7cd4bb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677a8a308f4f3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376b9a80484bc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ec0afb5855476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VIATURA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VIATURA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VIATURA AS ble etablert [år] og holder til i Kolbotn.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VIATURA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VIATURA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VIATURA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3 150 147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2 327 857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2 321 359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107 540 227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222 910 189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VIATURA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BREIVIK PETTER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VIATURA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Tømteveien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1410 Kolbotn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66 80 17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970 983 821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VIATURA AS</a:t>
            </a:r>
          </a:p>
        </p:txBody>
      </p:sp>
    </p:spTree>
  </p:cSld>
  <p:clrMapOvr>
    <a:masterClrMapping xmlns:a="http://schemas.openxmlformats.org/drawingml/2006/main"/>
  </p:clrMapOvr>
</p:sld>
</file>