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84641ec8b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3b530b228428b"/>
  </p:sldMasterIdLst>
  <p:sldIdLst>
    <p:sldId xmlns:r="http://schemas.openxmlformats.org/officeDocument/2006/relationships" id="256" r:id="Rc7b1bb0f92f74eb2"/>
    <p:sldId xmlns:r="http://schemas.openxmlformats.org/officeDocument/2006/relationships" id="257" r:id="Ra639ba6262684ab9"/>
    <p:sldId xmlns:r="http://schemas.openxmlformats.org/officeDocument/2006/relationships" id="258" r:id="Ra23b602297ae4453"/>
    <p:sldId xmlns:r="http://schemas.openxmlformats.org/officeDocument/2006/relationships" id="259" r:id="Rc4e48e1c76064ce7"/>
    <p:sldId xmlns:r="http://schemas.openxmlformats.org/officeDocument/2006/relationships" id="260" r:id="Ra94e3ffaf2024d68"/>
    <p:sldId xmlns:r="http://schemas.openxmlformats.org/officeDocument/2006/relationships" id="261" r:id="R2a65d38caabb4a91"/>
    <p:sldId xmlns:r="http://schemas.openxmlformats.org/officeDocument/2006/relationships" id="262" r:id="R48104833bff0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3b530b228428b" /><Relationship Type="http://schemas.openxmlformats.org/officeDocument/2006/relationships/slide" Target="/ppt/slides/slide1.xml" Id="Rc7b1bb0f92f74eb2" /><Relationship Type="http://schemas.openxmlformats.org/officeDocument/2006/relationships/slide" Target="/ppt/slides/slide2.xml" Id="Ra639ba6262684ab9" /><Relationship Type="http://schemas.openxmlformats.org/officeDocument/2006/relationships/slide" Target="/ppt/slides/slide3.xml" Id="Ra23b602297ae4453" /><Relationship Type="http://schemas.openxmlformats.org/officeDocument/2006/relationships/slide" Target="/ppt/slides/slide4.xml" Id="Rc4e48e1c76064ce7" /><Relationship Type="http://schemas.openxmlformats.org/officeDocument/2006/relationships/slide" Target="/ppt/slides/slide5.xml" Id="Ra94e3ffaf2024d68" /><Relationship Type="http://schemas.openxmlformats.org/officeDocument/2006/relationships/slide" Target="/ppt/slides/slide6.xml" Id="R2a65d38caabb4a91" /><Relationship Type="http://schemas.openxmlformats.org/officeDocument/2006/relationships/slide" Target="/ppt/slides/slide7.xml" Id="R48104833bff0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7b89dc7b4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cd1eb9b2246e5" /><Relationship Type="http://schemas.openxmlformats.org/officeDocument/2006/relationships/theme" Target="/ppt/slideMasters/theme/theme1.xml" Id="R8349868577ee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cd1eb9b22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8a8941d9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51702b639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92240da2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417b5ce7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b0f4d28c5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396bf562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f93e6c16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LIEN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TRELAST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970 984 291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LIEN TRELAST AS</a:t>
            </a:r>
          </a:p>
        </p:txBody>
      </p:sp>
    </p:spTree>
  </p:cSld>
  <p:clrMapOvr>
    <a:masterClrMapping xmlns:a="http://schemas.openxmlformats.org/drawingml/2006/main"/>
  </p:clrMapOvr>
</p:sld>
</file>