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164503526c4d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9d442267f64b24"/>
  </p:sldMasterIdLst>
  <p:sldIdLst>
    <p:sldId xmlns:r="http://schemas.openxmlformats.org/officeDocument/2006/relationships" id="256" r:id="Rdcdf934a5c574b4a"/>
    <p:sldId xmlns:r="http://schemas.openxmlformats.org/officeDocument/2006/relationships" id="257" r:id="R203f4dacbf0e4db2"/>
    <p:sldId xmlns:r="http://schemas.openxmlformats.org/officeDocument/2006/relationships" id="258" r:id="Rbd8435e8e75545b3"/>
    <p:sldId xmlns:r="http://schemas.openxmlformats.org/officeDocument/2006/relationships" id="259" r:id="R00a16d0573934f78"/>
    <p:sldId xmlns:r="http://schemas.openxmlformats.org/officeDocument/2006/relationships" id="260" r:id="Rc0a15ba8f8b7469b"/>
    <p:sldId xmlns:r="http://schemas.openxmlformats.org/officeDocument/2006/relationships" id="261" r:id="R2cfb34ecb1e34437"/>
    <p:sldId xmlns:r="http://schemas.openxmlformats.org/officeDocument/2006/relationships" id="262" r:id="R4a2cf0a3753c4d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d442267f64b24" /><Relationship Type="http://schemas.openxmlformats.org/officeDocument/2006/relationships/slide" Target="/ppt/slides/slide1.xml" Id="Rdcdf934a5c574b4a" /><Relationship Type="http://schemas.openxmlformats.org/officeDocument/2006/relationships/slide" Target="/ppt/slides/slide2.xml" Id="R203f4dacbf0e4db2" /><Relationship Type="http://schemas.openxmlformats.org/officeDocument/2006/relationships/slide" Target="/ppt/slides/slide3.xml" Id="Rbd8435e8e75545b3" /><Relationship Type="http://schemas.openxmlformats.org/officeDocument/2006/relationships/slide" Target="/ppt/slides/slide4.xml" Id="R00a16d0573934f78" /><Relationship Type="http://schemas.openxmlformats.org/officeDocument/2006/relationships/slide" Target="/ppt/slides/slide5.xml" Id="Rc0a15ba8f8b7469b" /><Relationship Type="http://schemas.openxmlformats.org/officeDocument/2006/relationships/slide" Target="/ppt/slides/slide6.xml" Id="R2cfb34ecb1e34437" /><Relationship Type="http://schemas.openxmlformats.org/officeDocument/2006/relationships/slide" Target="/ppt/slides/slide7.xml" Id="R4a2cf0a3753c4d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055b330d7945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442e2c52741c2" /><Relationship Type="http://schemas.openxmlformats.org/officeDocument/2006/relationships/theme" Target="/ppt/slideMasters/theme/theme1.xml" Id="R56ce68f71a574c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8442e2c52741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59a6e0d7b40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308a0455649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25ecc3bf845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cec4a79e748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f95769e4446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c530245af4e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0e1f9d9e242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 SPORT OG FRITID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 SPORT OG FRITID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12 167 276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−309 136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2 456 287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4 297 717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GUTTORM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Sentrumsvegen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40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970 984 380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SPORT OG FRITID AS</a:t>
            </a:r>
          </a:p>
        </p:txBody>
      </p:sp>
    </p:spTree>
  </p:cSld>
  <p:clrMapOvr>
    <a:masterClrMapping xmlns:a="http://schemas.openxmlformats.org/drawingml/2006/main"/>
  </p:clrMapOvr>
</p:sld>
</file>