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f3a3f1550c4d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a47f1e71ec43ee"/>
  </p:sldMasterIdLst>
  <p:sldIdLst>
    <p:sldId xmlns:r="http://schemas.openxmlformats.org/officeDocument/2006/relationships" id="256" r:id="R9052c7f87dce48e5"/>
    <p:sldId xmlns:r="http://schemas.openxmlformats.org/officeDocument/2006/relationships" id="257" r:id="R0cbf672711654f37"/>
    <p:sldId xmlns:r="http://schemas.openxmlformats.org/officeDocument/2006/relationships" id="258" r:id="R54d56a7fa6954744"/>
    <p:sldId xmlns:r="http://schemas.openxmlformats.org/officeDocument/2006/relationships" id="259" r:id="Re3ddddffce4e48f0"/>
    <p:sldId xmlns:r="http://schemas.openxmlformats.org/officeDocument/2006/relationships" id="260" r:id="Rd4f3079b6bbd4711"/>
    <p:sldId xmlns:r="http://schemas.openxmlformats.org/officeDocument/2006/relationships" id="261" r:id="R1a5c48183400497f"/>
    <p:sldId xmlns:r="http://schemas.openxmlformats.org/officeDocument/2006/relationships" id="262" r:id="Rac9098fbb0d64c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47f1e71ec43ee" /><Relationship Type="http://schemas.openxmlformats.org/officeDocument/2006/relationships/slide" Target="/ppt/slides/slide1.xml" Id="R9052c7f87dce48e5" /><Relationship Type="http://schemas.openxmlformats.org/officeDocument/2006/relationships/slide" Target="/ppt/slides/slide2.xml" Id="R0cbf672711654f37" /><Relationship Type="http://schemas.openxmlformats.org/officeDocument/2006/relationships/slide" Target="/ppt/slides/slide3.xml" Id="R54d56a7fa6954744" /><Relationship Type="http://schemas.openxmlformats.org/officeDocument/2006/relationships/slide" Target="/ppt/slides/slide4.xml" Id="Re3ddddffce4e48f0" /><Relationship Type="http://schemas.openxmlformats.org/officeDocument/2006/relationships/slide" Target="/ppt/slides/slide5.xml" Id="Rd4f3079b6bbd4711" /><Relationship Type="http://schemas.openxmlformats.org/officeDocument/2006/relationships/slide" Target="/ppt/slides/slide6.xml" Id="R1a5c48183400497f" /><Relationship Type="http://schemas.openxmlformats.org/officeDocument/2006/relationships/slide" Target="/ppt/slides/slide7.xml" Id="Rac9098fbb0d64c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53954807b341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270811b28429b" /><Relationship Type="http://schemas.openxmlformats.org/officeDocument/2006/relationships/theme" Target="/ppt/slideMasters/theme/theme1.xml" Id="R7b60563e428e43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d270811b2842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dfe1a3bbb48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cf46716de4d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9e2af3c3342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6f5d6871148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abbfdeee94b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e7181da8944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c1e3dfe4641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 LIFTUTLEIE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 LIFTUTLEIE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5 156 330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1 092 672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830 292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4 732 874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9 502 394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ADAMSTUEN BLIKKENSLAGERI AS  –  94,9 %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HØGSET SIV  –  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Ormsundveien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970 985 832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LIFTUTLEIE AS</a:t>
            </a:r>
          </a:p>
        </p:txBody>
      </p:sp>
    </p:spTree>
  </p:cSld>
  <p:clrMapOvr>
    <a:masterClrMapping xmlns:a="http://schemas.openxmlformats.org/drawingml/2006/main"/>
  </p:clrMapOvr>
</p:sld>
</file>