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2302ce102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cf717bc41445e"/>
  </p:sldMasterIdLst>
  <p:sldIdLst>
    <p:sldId xmlns:r="http://schemas.openxmlformats.org/officeDocument/2006/relationships" id="256" r:id="R2fd321fead354c4c"/>
    <p:sldId xmlns:r="http://schemas.openxmlformats.org/officeDocument/2006/relationships" id="257" r:id="R3cf8e9fae62f4ad5"/>
    <p:sldId xmlns:r="http://schemas.openxmlformats.org/officeDocument/2006/relationships" id="258" r:id="R252a8437bc384425"/>
    <p:sldId xmlns:r="http://schemas.openxmlformats.org/officeDocument/2006/relationships" id="259" r:id="R0590aadd964e40db"/>
    <p:sldId xmlns:r="http://schemas.openxmlformats.org/officeDocument/2006/relationships" id="260" r:id="R498bcf97c1e946fc"/>
    <p:sldId xmlns:r="http://schemas.openxmlformats.org/officeDocument/2006/relationships" id="261" r:id="R9c1aee8c249f43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cf717bc41445e" /><Relationship Type="http://schemas.openxmlformats.org/officeDocument/2006/relationships/slide" Target="/ppt/slides/slide1.xml" Id="R2fd321fead354c4c" /><Relationship Type="http://schemas.openxmlformats.org/officeDocument/2006/relationships/slide" Target="/ppt/slides/slide2.xml" Id="R3cf8e9fae62f4ad5" /><Relationship Type="http://schemas.openxmlformats.org/officeDocument/2006/relationships/slide" Target="/ppt/slides/slide3.xml" Id="R252a8437bc384425" /><Relationship Type="http://schemas.openxmlformats.org/officeDocument/2006/relationships/slide" Target="/ppt/slides/slide4.xml" Id="R0590aadd964e40db" /><Relationship Type="http://schemas.openxmlformats.org/officeDocument/2006/relationships/slide" Target="/ppt/slides/slide5.xml" Id="R498bcf97c1e946fc" /><Relationship Type="http://schemas.openxmlformats.org/officeDocument/2006/relationships/slide" Target="/ppt/slides/slide6.xml" Id="R9c1aee8c249f43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12d04d202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2130d33d847a5" /><Relationship Type="http://schemas.openxmlformats.org/officeDocument/2006/relationships/theme" Target="/ppt/slideMasters/theme/theme1.xml" Id="R9162e228b083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2130d33d8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af677985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760165273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361ef9fae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b0f2eb809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7d883eb1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ba4f3060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OG BÆRUM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Økriveien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19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post@abgrave.no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