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b59e203a244e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af592bb58249ec"/>
  </p:sldMasterIdLst>
  <p:sldIdLst>
    <p:sldId xmlns:r="http://schemas.openxmlformats.org/officeDocument/2006/relationships" id="256" r:id="R3b9071a0767342fc"/>
    <p:sldId xmlns:r="http://schemas.openxmlformats.org/officeDocument/2006/relationships" id="257" r:id="Rc02d51ce89964cac"/>
    <p:sldId xmlns:r="http://schemas.openxmlformats.org/officeDocument/2006/relationships" id="258" r:id="Rf1f0bc60b39c41a5"/>
    <p:sldId xmlns:r="http://schemas.openxmlformats.org/officeDocument/2006/relationships" id="259" r:id="Raf0de2e091e14528"/>
    <p:sldId xmlns:r="http://schemas.openxmlformats.org/officeDocument/2006/relationships" id="260" r:id="R9fe8c6e763d84010"/>
    <p:sldId xmlns:r="http://schemas.openxmlformats.org/officeDocument/2006/relationships" id="261" r:id="R26c5a9ec72274494"/>
    <p:sldId xmlns:r="http://schemas.openxmlformats.org/officeDocument/2006/relationships" id="262" r:id="R94da49912ffb40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f592bb58249ec" /><Relationship Type="http://schemas.openxmlformats.org/officeDocument/2006/relationships/slide" Target="/ppt/slides/slide1.xml" Id="R3b9071a0767342fc" /><Relationship Type="http://schemas.openxmlformats.org/officeDocument/2006/relationships/slide" Target="/ppt/slides/slide2.xml" Id="Rc02d51ce89964cac" /><Relationship Type="http://schemas.openxmlformats.org/officeDocument/2006/relationships/slide" Target="/ppt/slides/slide3.xml" Id="Rf1f0bc60b39c41a5" /><Relationship Type="http://schemas.openxmlformats.org/officeDocument/2006/relationships/slide" Target="/ppt/slides/slide4.xml" Id="Raf0de2e091e14528" /><Relationship Type="http://schemas.openxmlformats.org/officeDocument/2006/relationships/slide" Target="/ppt/slides/slide5.xml" Id="R9fe8c6e763d84010" /><Relationship Type="http://schemas.openxmlformats.org/officeDocument/2006/relationships/slide" Target="/ppt/slides/slide6.xml" Id="R26c5a9ec72274494" /><Relationship Type="http://schemas.openxmlformats.org/officeDocument/2006/relationships/slide" Target="/ppt/slides/slide7.xml" Id="R94da49912ffb40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c5b65b2a9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927e3c8f549c4" /><Relationship Type="http://schemas.openxmlformats.org/officeDocument/2006/relationships/theme" Target="/ppt/slideMasters/theme/theme1.xml" Id="R52fb3df798b94d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927e3c8f5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5ba25cd33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08653578641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6cc9660aa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622b6f2d9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4551c258446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3be72ba5843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6d78f99194d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ASKER OG BÆRUM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OG BÆRUM GRAVESERVICE AS ble etablert [år] og holder til i Skui.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27 587 768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647 103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5 855 769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KEISERAAS JAN IVAR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STITT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Økriveien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1340 Skui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08 19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post@abgrave.no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970 993 282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ASKER OG BÆRUM GRAVESERVICE AS</a:t>
            </a:r>
          </a:p>
        </p:txBody>
      </p:sp>
    </p:spTree>
  </p:cSld>
  <p:clrMapOvr>
    <a:masterClrMapping xmlns:a="http://schemas.openxmlformats.org/drawingml/2006/main"/>
  </p:clrMapOvr>
</p:sld>
</file>