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b21006dd2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87082556049f2"/>
  </p:sldMasterIdLst>
  <p:sldIdLst>
    <p:sldId xmlns:r="http://schemas.openxmlformats.org/officeDocument/2006/relationships" id="256" r:id="R7cc2fe39defc48ea"/>
    <p:sldId xmlns:r="http://schemas.openxmlformats.org/officeDocument/2006/relationships" id="257" r:id="Re15c757622b54448"/>
    <p:sldId xmlns:r="http://schemas.openxmlformats.org/officeDocument/2006/relationships" id="258" r:id="R1c4993e37223410c"/>
    <p:sldId xmlns:r="http://schemas.openxmlformats.org/officeDocument/2006/relationships" id="259" r:id="R2d393b06cb724faf"/>
    <p:sldId xmlns:r="http://schemas.openxmlformats.org/officeDocument/2006/relationships" id="260" r:id="R34259d89a73e42ce"/>
    <p:sldId xmlns:r="http://schemas.openxmlformats.org/officeDocument/2006/relationships" id="261" r:id="Rd866544b6df2435a"/>
    <p:sldId xmlns:r="http://schemas.openxmlformats.org/officeDocument/2006/relationships" id="262" r:id="R26cec3bbdcc9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87082556049f2" /><Relationship Type="http://schemas.openxmlformats.org/officeDocument/2006/relationships/slide" Target="/ppt/slides/slide1.xml" Id="R7cc2fe39defc48ea" /><Relationship Type="http://schemas.openxmlformats.org/officeDocument/2006/relationships/slide" Target="/ppt/slides/slide2.xml" Id="Re15c757622b54448" /><Relationship Type="http://schemas.openxmlformats.org/officeDocument/2006/relationships/slide" Target="/ppt/slides/slide3.xml" Id="R1c4993e37223410c" /><Relationship Type="http://schemas.openxmlformats.org/officeDocument/2006/relationships/slide" Target="/ppt/slides/slide4.xml" Id="R2d393b06cb724faf" /><Relationship Type="http://schemas.openxmlformats.org/officeDocument/2006/relationships/slide" Target="/ppt/slides/slide5.xml" Id="R34259d89a73e42ce" /><Relationship Type="http://schemas.openxmlformats.org/officeDocument/2006/relationships/slide" Target="/ppt/slides/slide6.xml" Id="Rd866544b6df2435a" /><Relationship Type="http://schemas.openxmlformats.org/officeDocument/2006/relationships/slide" Target="/ppt/slides/slide7.xml" Id="R26cec3bbdcc9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2d74984cf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a296c41024d44" /><Relationship Type="http://schemas.openxmlformats.org/officeDocument/2006/relationships/theme" Target="/ppt/slideMasters/theme/theme1.xml" Id="R28926f389e66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a296c4102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a3b83c7c3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f59ac8740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7ab4465b2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1cd483475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371eb138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f107bc448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2a3cb469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INTERMOOR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INTERMOOR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286 534 156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−77 682 073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−87 319 232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54 773 771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280 202 146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O S OFFSHORE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Finnestadgeilen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info@iosintermoor.no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970 997 954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