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b0198f0a1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e3ceb01e04270"/>
  </p:sldMasterIdLst>
  <p:sldIdLst>
    <p:sldId xmlns:r="http://schemas.openxmlformats.org/officeDocument/2006/relationships" id="256" r:id="R0dc6fe21d9f6448a"/>
    <p:sldId xmlns:r="http://schemas.openxmlformats.org/officeDocument/2006/relationships" id="257" r:id="Rdcae2fae8cb74055"/>
    <p:sldId xmlns:r="http://schemas.openxmlformats.org/officeDocument/2006/relationships" id="258" r:id="R4fce01a217414ef9"/>
    <p:sldId xmlns:r="http://schemas.openxmlformats.org/officeDocument/2006/relationships" id="259" r:id="R87b4e72bb1254f98"/>
    <p:sldId xmlns:r="http://schemas.openxmlformats.org/officeDocument/2006/relationships" id="260" r:id="R0ce5e722654c4e5d"/>
    <p:sldId xmlns:r="http://schemas.openxmlformats.org/officeDocument/2006/relationships" id="261" r:id="R00bdd3517fae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e3ceb01e04270" /><Relationship Type="http://schemas.openxmlformats.org/officeDocument/2006/relationships/slide" Target="/ppt/slides/slide1.xml" Id="R0dc6fe21d9f6448a" /><Relationship Type="http://schemas.openxmlformats.org/officeDocument/2006/relationships/slide" Target="/ppt/slides/slide2.xml" Id="Rdcae2fae8cb74055" /><Relationship Type="http://schemas.openxmlformats.org/officeDocument/2006/relationships/slide" Target="/ppt/slides/slide3.xml" Id="R4fce01a217414ef9" /><Relationship Type="http://schemas.openxmlformats.org/officeDocument/2006/relationships/slide" Target="/ppt/slides/slide4.xml" Id="R87b4e72bb1254f98" /><Relationship Type="http://schemas.openxmlformats.org/officeDocument/2006/relationships/slide" Target="/ppt/slides/slide5.xml" Id="R0ce5e722654c4e5d" /><Relationship Type="http://schemas.openxmlformats.org/officeDocument/2006/relationships/slide" Target="/ppt/slides/slide6.xml" Id="R00bdd3517fae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92ba4b0e4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c3114cea740f8" /><Relationship Type="http://schemas.openxmlformats.org/officeDocument/2006/relationships/theme" Target="/ppt/slideMasters/theme/theme1.xml" Id="Rc94a6f0c943d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c3114cea7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4a14f50a5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11da5beb3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cc16ec4c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0cde0397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75fbe521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9fbacc2f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