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17230110e44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5d56253624a8e"/>
  </p:sldMasterIdLst>
  <p:sldIdLst>
    <p:sldId xmlns:r="http://schemas.openxmlformats.org/officeDocument/2006/relationships" id="256" r:id="R2bc82135981046f0"/>
    <p:sldId xmlns:r="http://schemas.openxmlformats.org/officeDocument/2006/relationships" id="257" r:id="Rc73ddb0dc3ad4001"/>
    <p:sldId xmlns:r="http://schemas.openxmlformats.org/officeDocument/2006/relationships" id="258" r:id="R373eb51a96164221"/>
    <p:sldId xmlns:r="http://schemas.openxmlformats.org/officeDocument/2006/relationships" id="259" r:id="R54a1d46d947d4dda"/>
    <p:sldId xmlns:r="http://schemas.openxmlformats.org/officeDocument/2006/relationships" id="260" r:id="R42108d778d364971"/>
    <p:sldId xmlns:r="http://schemas.openxmlformats.org/officeDocument/2006/relationships" id="261" r:id="Rb47bdff7a628428e"/>
    <p:sldId xmlns:r="http://schemas.openxmlformats.org/officeDocument/2006/relationships" id="262" r:id="R175713eae4ea48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d56253624a8e" /><Relationship Type="http://schemas.openxmlformats.org/officeDocument/2006/relationships/slide" Target="/ppt/slides/slide1.xml" Id="R2bc82135981046f0" /><Relationship Type="http://schemas.openxmlformats.org/officeDocument/2006/relationships/slide" Target="/ppt/slides/slide2.xml" Id="Rc73ddb0dc3ad4001" /><Relationship Type="http://schemas.openxmlformats.org/officeDocument/2006/relationships/slide" Target="/ppt/slides/slide3.xml" Id="R373eb51a96164221" /><Relationship Type="http://schemas.openxmlformats.org/officeDocument/2006/relationships/slide" Target="/ppt/slides/slide4.xml" Id="R54a1d46d947d4dda" /><Relationship Type="http://schemas.openxmlformats.org/officeDocument/2006/relationships/slide" Target="/ppt/slides/slide5.xml" Id="R42108d778d364971" /><Relationship Type="http://schemas.openxmlformats.org/officeDocument/2006/relationships/slide" Target="/ppt/slides/slide6.xml" Id="Rb47bdff7a628428e" /><Relationship Type="http://schemas.openxmlformats.org/officeDocument/2006/relationships/slide" Target="/ppt/slides/slide7.xml" Id="R175713eae4ea48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a68ef0aa7c49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5cdfb13df438c" /><Relationship Type="http://schemas.openxmlformats.org/officeDocument/2006/relationships/theme" Target="/ppt/slideMasters/theme/theme1.xml" Id="Ra50d635ddcd7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25cdfb13df43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10e7081ff46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56948f3e41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e855d7efb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78cdcafd6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19cf4e8a649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c252d56ee45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6e2f9d5ae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EIKA ØKONOMI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EIKA ØKONOMI MIDT-NORGE AS ble etablert [år] og holder til i Hegra.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34 206 046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3 788 631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3 039 854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10 448 966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HEGRA SPAREBANK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Bergs veg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7520 Hegra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84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post.eomn@eika.no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www.eikaokonomi.no/midt-norge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970 999 213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EIKA ØKONOMI MIDT-NORGE AS</a:t>
            </a:r>
          </a:p>
        </p:txBody>
      </p:sp>
    </p:spTree>
  </p:cSld>
  <p:clrMapOvr>
    <a:masterClrMapping xmlns:a="http://schemas.openxmlformats.org/drawingml/2006/main"/>
  </p:clrMapOvr>
</p:sld>
</file>