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858974969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a331e550c47cd"/>
  </p:sldMasterIdLst>
  <p:sldIdLst>
    <p:sldId xmlns:r="http://schemas.openxmlformats.org/officeDocument/2006/relationships" id="256" r:id="Ra354f6dfd98740c1"/>
    <p:sldId xmlns:r="http://schemas.openxmlformats.org/officeDocument/2006/relationships" id="257" r:id="Rb6500b03c4e04d13"/>
    <p:sldId xmlns:r="http://schemas.openxmlformats.org/officeDocument/2006/relationships" id="258" r:id="R1cf28c03b09944ab"/>
    <p:sldId xmlns:r="http://schemas.openxmlformats.org/officeDocument/2006/relationships" id="259" r:id="R50f607343f2a4956"/>
    <p:sldId xmlns:r="http://schemas.openxmlformats.org/officeDocument/2006/relationships" id="260" r:id="R5312249f393e4f12"/>
    <p:sldId xmlns:r="http://schemas.openxmlformats.org/officeDocument/2006/relationships" id="261" r:id="R8d95afe2aa434f48"/>
    <p:sldId xmlns:r="http://schemas.openxmlformats.org/officeDocument/2006/relationships" id="262" r:id="Rb12fe2bfd163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a331e550c47cd" /><Relationship Type="http://schemas.openxmlformats.org/officeDocument/2006/relationships/slide" Target="/ppt/slides/slide1.xml" Id="Ra354f6dfd98740c1" /><Relationship Type="http://schemas.openxmlformats.org/officeDocument/2006/relationships/slide" Target="/ppt/slides/slide2.xml" Id="Rb6500b03c4e04d13" /><Relationship Type="http://schemas.openxmlformats.org/officeDocument/2006/relationships/slide" Target="/ppt/slides/slide3.xml" Id="R1cf28c03b09944ab" /><Relationship Type="http://schemas.openxmlformats.org/officeDocument/2006/relationships/slide" Target="/ppt/slides/slide4.xml" Id="R50f607343f2a4956" /><Relationship Type="http://schemas.openxmlformats.org/officeDocument/2006/relationships/slide" Target="/ppt/slides/slide5.xml" Id="R5312249f393e4f12" /><Relationship Type="http://schemas.openxmlformats.org/officeDocument/2006/relationships/slide" Target="/ppt/slides/slide6.xml" Id="R8d95afe2aa434f48" /><Relationship Type="http://schemas.openxmlformats.org/officeDocument/2006/relationships/slide" Target="/ppt/slides/slide7.xml" Id="Rb12fe2bfd163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ceb46a2f4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5d967ff34e98" /><Relationship Type="http://schemas.openxmlformats.org/officeDocument/2006/relationships/theme" Target="/ppt/slideMasters/theme/theme1.xml" Id="R45211cd4aa23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95d967ff3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63e2af891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b33b4265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2c451066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9b4cbaa7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af80f4e4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fdfdc75b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8e462104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ISACHSEN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ISACHSEN ANLEGG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1 347 210 000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590 115 000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ENTREPRENØRER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post@isachsenas.no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www.isachsenanlegg.no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ISACHSEN ANLEGG AS</a:t>
            </a:r>
          </a:p>
        </p:txBody>
      </p:sp>
    </p:spTree>
  </p:cSld>
  <p:clrMapOvr>
    <a:masterClrMapping xmlns:a="http://schemas.openxmlformats.org/drawingml/2006/main"/>
  </p:clrMapOvr>
</p:sld>
</file>